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53" r:id="rId2"/>
    <p:sldId id="54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0E4D4B-778E-96F4-0C27-FB5B3ECD4B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D2253097-C491-F320-FB22-9FA6FB5B892F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岡山県の場所を示すイラスト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325817E-370C-2481-30BF-EF63FD070E03}"/>
              </a:ext>
            </a:extLst>
          </p:cNvPr>
          <p:cNvGrpSpPr>
            <a:grpSpLocks noChangeAspect="1"/>
          </p:cNvGrpSpPr>
          <p:nvPr/>
        </p:nvGrpSpPr>
        <p:grpSpPr>
          <a:xfrm>
            <a:off x="727328" y="1202056"/>
            <a:ext cx="2594610" cy="2133600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15683ED3-C74D-33D5-8CD0-884B9728E8C2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CFA4ED09-9409-169F-60D9-DCE8B0A427E5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332F6CBD-36C5-EE66-379C-74C0BE6F5CF6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F21FAF8A-62C7-ABC0-4AFF-84DBA56AFE09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5EBE6B04-90A3-D379-2ACB-2484C3C064A6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88958AB7-4C92-9C16-8709-0EA564C6180A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342FB0D4-D8BE-2148-DB6D-2727BBBFCA3F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F945D6C1-AD16-68AB-0A50-15058C458E2E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3A61A428-4338-1855-E06A-52A43CCFF1D5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6444CC07-F07A-93B4-0536-E397749264DA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CE91AB29-36B9-B83A-F6CC-96AF24D86B30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B94D2AD5-E2FF-34A9-921D-B603E6C09FD8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08A6966B-C3B8-2576-9684-AFE372A92CDC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5DD847D8-1B9C-6FF5-9E53-E2C19912F3CB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977CD6BB-84E3-4AB6-4706-034C219A9938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ACE5C2B9-226A-F4A3-0F24-BBC42899C945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70BC7C1D-E72B-3A53-16D6-7D05EAD0BD44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13929CC6-E50F-3A74-E4E4-6477AAFE2F89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CCD5128E-094F-B248-13B4-A57288D211A7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DBE9376C-0651-A3D0-9787-13DF21A84299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C222493C-01A2-4A62-7E2A-6444DC42295A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92AF15F2-CB1B-6EC5-0DFC-38B853AB7799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518E6D85-F258-AC0B-2710-3CFFB1624128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E066BA61-54F1-71A4-F85E-AA3155B9E0BC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1343272A-EC43-969A-4C30-27C4F0F13FD8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6604EEC4-22A9-AD6C-1E7B-D39FFE17CD13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D667F461-C4A7-F785-4324-940E6E78B49F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A55A29ED-CE56-85F4-FB22-E3A4014FC44F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DC8C186C-C6E7-E8FE-C248-8C8A35713F4D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BA2F5737-845C-9A05-6475-A24071E8D260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38EFC75F-0FF1-527D-C348-B6B99405C0ED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22496A22-F10B-0727-E294-FA984D949DE4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F6CD13BD-5B21-247B-9958-0410E701047A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46129577-4482-45BB-0451-311C55EE15E8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5A3E9A05-3317-CC0D-C6D3-422DB2B66172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A53E0FAE-56AB-3AF6-062E-8BD68472F2C4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422E4405-DB25-4E38-C39D-4148E189B543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EC4C9638-FB3B-8F4E-90B2-1BE6D1A55119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917EE266-ACF4-6361-1046-E91070C02A6C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6779D14F-568C-5884-798C-884D42F35F80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37DF7292-9910-ACF1-7501-A5EF5258BA1B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6787C6E6-0596-90BF-0D49-0AFD41F833A6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BB4E118E-F63B-EDE9-44D3-A5A57265BF0D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B6949E74-542F-B0DE-0EEB-4C45813AD274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DCFC95CD-EA15-ACFC-2310-C274E323D8C3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F4F42198-CDF6-6A76-4DDA-179C286C8D7A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8C81EC04-AB97-1A37-4065-419BB7613786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B2CD24EE-70A8-BCE5-0F2B-FE4D54C33D51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C544422A-02CE-7813-14C8-241ECA7A4A96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4" name="直線矢印コネクタ 1093">
              <a:extLst>
                <a:ext uri="{FF2B5EF4-FFF2-40B4-BE49-F238E27FC236}">
                  <a16:creationId xmlns:a16="http://schemas.microsoft.com/office/drawing/2014/main" id="{05D25564-B193-2DE2-EB1C-16C20BFB7012}"/>
                </a:ext>
              </a:extLst>
            </p:cNvPr>
            <p:cNvCxnSpPr>
              <a:cxnSpLocks/>
            </p:cNvCxnSpPr>
            <p:nvPr/>
          </p:nvCxnSpPr>
          <p:spPr>
            <a:xfrm>
              <a:off x="2370138" y="2006600"/>
              <a:ext cx="0" cy="422276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6" name="テキスト ボックス 1095">
              <a:extLst>
                <a:ext uri="{FF2B5EF4-FFF2-40B4-BE49-F238E27FC236}">
                  <a16:creationId xmlns:a16="http://schemas.microsoft.com/office/drawing/2014/main" id="{1998389E-808D-E704-06BF-F10E1FC5AA67}"/>
                </a:ext>
              </a:extLst>
            </p:cNvPr>
            <p:cNvSpPr txBox="1"/>
            <p:nvPr/>
          </p:nvSpPr>
          <p:spPr>
            <a:xfrm>
              <a:off x="2082801" y="1812925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岡山県</a:t>
              </a: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737B25B0-451B-7828-3365-7A79B4C4BA61}"/>
              </a:ext>
            </a:extLst>
          </p:cNvPr>
          <p:cNvGrpSpPr>
            <a:grpSpLocks noChangeAspect="1"/>
          </p:cNvGrpSpPr>
          <p:nvPr/>
        </p:nvGrpSpPr>
        <p:grpSpPr>
          <a:xfrm>
            <a:off x="3713987" y="4131939"/>
            <a:ext cx="2478026" cy="1982419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D67EAACA-0D19-160B-E88C-0E0B2D2EF580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0C3DBE92-FADA-6250-3AA0-CF1FF71DB019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13A6303B-AD8B-C79B-D5D5-673978D1C67B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4A464645-BC0C-B21E-BABE-F4D538C9273B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B8DB5DCF-49BA-D056-52D4-707B735434B8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735303C7-721A-DDAB-B708-01F0AB9DD362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EC270910-5F54-BEB1-FA93-8EB0510E3B18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9FEC082B-31B3-FC63-0142-557292861625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F1449A00-1D7A-08F7-77D0-7414EC0FA5EA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862FFFD8-3587-AF10-3075-CE79D757C6A6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C8F72A37-A0E6-578F-6963-30FF855FDCF1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2A0DD118-E26A-870F-848D-AF735892C78A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35C270C7-69A1-5E61-FCF9-A40ECBE3515E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EBFBD1A8-8C88-84F3-B8D6-5CB75980BF32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7496A2D6-0888-9F49-7072-C9BE87A2148A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E07C814A-D6F2-8DC9-309A-D03F624F686D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4507CC69-8225-1F05-21E8-66552BC6E353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52C8D723-1E59-40C0-4B43-FAFF9D3A3EC0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9A721892-2174-D7B3-1D5C-3CF79006CCD9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345272D2-4205-F95E-D0DA-F3A87C461673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2CE356E3-D749-239F-0F06-EE7FD8A8ED67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676141D0-678A-7989-2DA3-DB5336F0B232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C07B60DA-A3DA-C2DC-B84E-4BF002B11813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339C62E3-6485-3989-7ED3-152A02F3EC63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96229B4C-32F5-0E90-D075-78980F9EA5FD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66D939E2-CD5F-D0B1-AE1E-BB6E9A3D5AE3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B328C9FF-887B-E849-E68B-EBDA837B3489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44303889-30D0-9265-A25D-44686F9EE846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0271B7F3-19E5-964D-EF7C-5BC46398F498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72ABAC28-783C-9747-EBFA-B9D754DB6469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46E43B4C-4E5E-14E6-26E3-58896AE3AD60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E1ACEB7B-EF9C-0ABF-B87B-858A79840101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F1BE3828-4D73-CE28-949A-A8ACD631C21F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B05E7302-CF71-D72E-2710-8E8487B2996F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FB95AE7C-7BF6-84CF-F4B4-55DE8EA7CF91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D62CE65E-0708-6170-8766-965CCDCD5B07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FEFCAABD-DDEC-4E97-A356-86B78502119F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4EEA1661-7930-A421-9893-9304CDFC2937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A378ECF4-D9AF-F0E4-8D22-72A8D8B341E4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153A6589-90F9-A34F-F7DF-D218340F5B70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9F829225-D34F-24BA-FBA0-0E09B6D8168E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D0D03F0D-DB26-0747-4EEB-B32C36622304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ABF1A186-A9D3-D122-D3F2-2ADDB9D81C0A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D0568032-E6CD-4B68-60C0-15540800D217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255A1313-14A9-4A94-F558-9318EB03E151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7ACF843A-0433-501F-8E25-A90CCDAD75CA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A37B1FBA-B936-9052-5679-C418B615BB1C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6B33DD85-4323-08E0-F835-C9BFD0CF866F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8" name="矢印: 下 1017">
              <a:extLst>
                <a:ext uri="{FF2B5EF4-FFF2-40B4-BE49-F238E27FC236}">
                  <a16:creationId xmlns:a16="http://schemas.microsoft.com/office/drawing/2014/main" id="{997C8101-FAD1-A8FA-5338-A7030A08BAD3}"/>
                </a:ext>
              </a:extLst>
            </p:cNvPr>
            <p:cNvSpPr/>
            <p:nvPr/>
          </p:nvSpPr>
          <p:spPr>
            <a:xfrm>
              <a:off x="4756150" y="4302125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テキスト ボックス 1096">
              <a:extLst>
                <a:ext uri="{FF2B5EF4-FFF2-40B4-BE49-F238E27FC236}">
                  <a16:creationId xmlns:a16="http://schemas.microsoft.com/office/drawing/2014/main" id="{1CF982EC-58CF-0C9B-683A-9D22666CE5BE}"/>
                </a:ext>
              </a:extLst>
            </p:cNvPr>
            <p:cNvSpPr txBox="1"/>
            <p:nvPr/>
          </p:nvSpPr>
          <p:spPr>
            <a:xfrm>
              <a:off x="4586315" y="4111625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6E91656A-A83D-65E1-8102-5F5511892F8D}"/>
              </a:ext>
            </a:extLst>
          </p:cNvPr>
          <p:cNvGrpSpPr>
            <a:grpSpLocks noChangeAspect="1"/>
          </p:cNvGrpSpPr>
          <p:nvPr/>
        </p:nvGrpSpPr>
        <p:grpSpPr>
          <a:xfrm>
            <a:off x="3655695" y="1216343"/>
            <a:ext cx="2594610" cy="2173604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2E97FE22-6AB5-C4BD-8355-E8B3E1DC0FDC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B3012C21-B44A-07FE-BC03-7F3272CF5E20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52F722E7-04A1-1CE7-73DA-DB93F86B74FE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AF099D0D-8FD6-1815-18B7-F1D01218C49D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5DD2CB12-16EA-B0AB-8432-192F41F8FB12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2E11D1C1-2340-49A8-3B19-7EC80A7406A6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2CEA007B-99F9-6306-B12D-02D1F93E9F0B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1315E93C-9DDB-AAB7-E1FD-7378629F8F6F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149FEC43-0DF8-DA94-265A-8DC490778A7D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CF6871B1-9682-7C24-CFBB-DE3BD8E1F29C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3A7288EC-3869-2071-831E-028432D8D16D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C1EBCD43-6244-D8A4-D0E7-2091FE8BC096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349F56BC-7D83-D6FC-5B74-C70C9945D9D9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945FB346-430B-2777-DF96-3877A673E5DF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5617D607-8177-C988-0118-3DB4DFCADA2D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9839E537-B7EB-5E44-A320-0DDB35E858CE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E305E163-E8D9-CB23-41AD-218AB011784B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6C433ADD-46AC-BB18-56FF-81F124D4EB5D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F1A9A127-DD2E-1DB9-8F69-CC1C9BA09B39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7BBD6779-E752-A9A2-B3DF-D26695185AD2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F34E5F47-9EEC-A5EF-A0BF-770D8ED6A6A4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AC1CD263-611E-E594-32B5-AFE85C8B8B61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D213CEC1-F593-BDDB-FE70-23F54C6EEBED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290B7755-4015-CC00-752D-866E7633762D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A3004E03-8D4D-7A00-C7A7-2552870F7633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0A4AD93A-F20F-CB54-1F31-3F2117405B9E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774C85E3-72C8-C84D-75D9-7F32A34EDAF2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AF4DE65D-662A-2CB5-D44C-14AD277A7C5F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635DD3C2-ACAD-C36A-B5DC-2DA4F0121ACC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6F985285-2AF0-27C5-3354-D757D5C0BAE0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3430E686-272B-A5A4-D982-7E16DB4FE8A4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A2394379-AB51-8614-E9FF-6BD97CA131EB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86E7D1CC-A976-3657-39E8-0E4CB195E836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8030556C-CC05-46C0-E6D9-1C70437D7912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3DAE7EF6-24E4-B5E4-7919-B84237DD26DD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AAA3440B-9436-5CAC-688C-95BF6CF8BA28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BD21AC25-656E-9B53-0FFC-C981FF0FCC85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C8BF5386-127C-1954-75CA-B28025B2BB1F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D12A27AE-2A14-16A8-DDDB-D79C6FD5E2CA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40BBA71A-DD49-0AEF-3459-7CA2EF1F6FA7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68D45798-8B79-455E-A28D-798011A7F240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856650D5-DA6E-674A-EB51-7771BFFFD3C6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5AB7D4E9-224B-59A6-8255-E489096C9AD3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E7FCCEF6-7C61-3A11-1D96-CDB5E5200293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508C9C66-B0C7-06FB-CFA9-ECB519EFFEF3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090A9196-5D91-8ED5-C5E7-26F034E9ED8A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70D38674-D272-4833-272D-CF920B9BE31D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280E1B08-189A-D597-C345-48722D9F765A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0BE8B035-AAD0-3866-D1A5-4240C9C399F3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3AEFF739-3B7B-1E0B-CF59-8666714083FA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F93DCC06-6D44-7F48-F8C0-5EA5143EA8FB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B6E2F31F-EC7D-FCB7-FA61-62C96B2516C9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1763734C-BEF7-82DA-BA9B-0A8EB4E506E4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40597539-3F58-A73B-DA6A-67271651BF91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E8DD8AEC-38DB-679B-2B5C-A75D64085682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DE11561B-04D3-8E2C-D446-D0F4CE1529AB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082E5CF2-7E5E-20D7-0F29-97078B967697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5FB0D8D8-4DE9-F6D8-23C8-651F6676AC39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698F624E-4392-9000-B5A5-3EFD1D104097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CE90AEF7-4358-972C-1696-11900AB7361D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2C1CE2F8-2345-5407-52D3-122D2FD740F8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A7F3B198-7339-8D73-9CD3-9320230491D1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EA755B67-4BB4-31B4-A138-A62DE273F8EC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EC8DD9EB-225C-D5F3-A958-474B983E97BF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70658D5F-B6E9-0E10-83C5-0D2DA17F92D0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A83C010C-18A9-7E14-F397-A37491B061EC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611719F9-A0FB-31C6-A9EB-B04892958471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E77098A9-B701-5E73-F9DD-8B7B7DAAE4A9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0928CD3F-CB73-2D4D-5795-6B1BA907F60D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B73004DA-C397-34F6-BFE5-4A1E12F3E708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70966F48-81E3-9AD5-0DC5-9753280F11AA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5D6B35B0-632D-E827-B9D6-864798FE1AB0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0FBA9BB9-8021-C7CC-2C12-96F5369F5267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1A69B743-45EE-9221-8E81-71AE05D736C7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26C9C272-06D0-601A-B191-EA959943BBFC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B70F6261-56D5-08B0-6C71-493AF5EDA630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1DF010EB-3EC6-2AFE-D7F2-11FC65015719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F5DB3BC2-E7A5-46F9-E2E6-47FE67049DF3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EA32A56A-CADE-F7E8-B1EF-BC8659C8E58B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99EA5DFF-AC58-77C2-4A86-32E93DE7F546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5EF17B1E-B7BC-C3F1-EE53-B8FC712766B8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F01FA644-AA3D-75E2-20E1-93DF1D4BD5A2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075A99B6-54EF-8758-5439-7B12740FEE5D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E8ABCD3B-AFDE-E460-6AED-86950DFA3002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D96FBC87-BA5B-ED77-0DF1-C0331DC16377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B08D3515-9410-DCE7-8F32-ADE6DB3BA3E5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90E4DC79-D487-2826-9EAA-802B7F4D6BE9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9635F0BF-F4E1-A9F5-002C-6207E1F49F3C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A98EB531-8147-5AE4-33E3-60EB439995AB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9E0C0729-0BC5-D8AC-6F28-C9B88E625590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63A28803-1D7E-47E7-3D15-0B2776176AC2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196C4DE4-089A-AB37-6F9B-2B1272CD9ACE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55B71472-34AD-C4A8-C2A9-976A5FC7B1F0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88C15AC5-8CDB-D4FD-BB94-FE7042253830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F30371E6-6B99-C1C1-7352-829DAB510869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5EF56DB7-1ADD-C368-EFA4-396CD4632DA7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34104AA0-DBCF-E7BA-C8BB-4AA3D889E660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D89ADA6C-F97A-3AC7-780D-0F0E79CBB0EE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8" name="直線矢印コネクタ 1097">
              <a:extLst>
                <a:ext uri="{FF2B5EF4-FFF2-40B4-BE49-F238E27FC236}">
                  <a16:creationId xmlns:a16="http://schemas.microsoft.com/office/drawing/2014/main" id="{B6EED026-CA8E-1A2B-C711-C154BE2EB80A}"/>
                </a:ext>
              </a:extLst>
            </p:cNvPr>
            <p:cNvCxnSpPr>
              <a:cxnSpLocks/>
            </p:cNvCxnSpPr>
            <p:nvPr/>
          </p:nvCxnSpPr>
          <p:spPr>
            <a:xfrm>
              <a:off x="4780757" y="2205831"/>
              <a:ext cx="0" cy="232569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2" name="テキスト ボックス 1101">
              <a:extLst>
                <a:ext uri="{FF2B5EF4-FFF2-40B4-BE49-F238E27FC236}">
                  <a16:creationId xmlns:a16="http://schemas.microsoft.com/office/drawing/2014/main" id="{B16343ED-58F1-15DB-5053-A1723EAC91B6}"/>
                </a:ext>
              </a:extLst>
            </p:cNvPr>
            <p:cNvSpPr txBox="1"/>
            <p:nvPr/>
          </p:nvSpPr>
          <p:spPr>
            <a:xfrm>
              <a:off x="4572000" y="2000250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1C278B53-84FD-51CA-E4A2-FA941E8EAA6D}"/>
              </a:ext>
            </a:extLst>
          </p:cNvPr>
          <p:cNvGrpSpPr>
            <a:grpSpLocks noChangeAspect="1"/>
          </p:cNvGrpSpPr>
          <p:nvPr/>
        </p:nvGrpSpPr>
        <p:grpSpPr>
          <a:xfrm>
            <a:off x="810769" y="4163689"/>
            <a:ext cx="2478026" cy="1982419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505384DB-9A25-9900-6D7E-D7AA6B6CF6B5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FC81F7AF-CDB5-DD93-CDAF-626C559FA5E0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4DB5CEAC-0814-7C03-7739-75083218BB5D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CB298D79-BFDF-4EA9-1165-ED0CA61ABD7E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4699CCDD-8FF0-0E27-8361-0609CCB2FC58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78773D2A-22BA-0FCE-7B8B-9DB3D4CE41C0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FC880AB8-8FAE-C676-8DD5-30C7CDEC4EF8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B40BAADF-D937-FF4B-7495-B05BA41E95ED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1158FABB-D6C3-D697-FDE4-9507DD57B0E5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008F5642-A528-23F0-886C-CE6CE6ED975B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2A73394A-87ED-CCE0-976C-EECF5A26B61D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66233BC1-20AD-4EEA-F590-67688FF92840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7872782C-842D-5583-8DBB-1D08380F400C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0C0BD218-41BA-CC09-0CF6-D6A24793C33B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3C379015-A9DE-B5F6-C3FF-1DD3BA2DE175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DD4CB6FF-BBAA-9136-DDA3-FDA8289D3F46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1CC59FAC-F663-296F-76C0-E767CD753D6A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24BED425-6711-6AC7-3070-B7C6A98B1885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50445FCF-3EF6-2AF4-CE59-1C2A206C40EB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110D50BC-5770-FB8B-7C6B-A0EBBBB1CE44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E042394D-F26C-EDAD-F839-A25D17F1F290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5E42337B-2126-62F5-944A-CB75376D3AC3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CF0D6755-38E5-0E78-A24D-0AB8B33E7A05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F01A9F61-6549-565C-D6ED-D52C3D028987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18C0CE8E-DB18-768F-E9D5-95545098883A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2917D234-8490-261E-6433-4533FD4E1B34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688D976D-2B2F-A21C-4743-1805199D34CC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2C0C373D-9514-2012-A101-6617AD2452C9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A4814E48-CA1C-D52F-190B-B247854519FD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189A9493-1818-1D5C-1107-95358C6B1558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4B849015-75D7-FC34-6CC5-89093B208ACE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974D4E92-E3B0-CBB3-A524-9013C1376CA4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A1D58253-3F97-0EE6-0A74-648E9661F13B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854ADF2A-1043-7516-892F-9CA4E8257897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C3FFDA72-7998-9E21-5083-C475E3E94C5A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9667F0FA-5C68-D8B9-0038-2C3537DDAD51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2016B203-7ABA-8D49-0C3C-71A93F1BE9E0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E2D3CD78-722C-8244-CF19-5ACCB7E0327E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810D592E-0938-D290-C987-C05BC29D22C7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E22C6315-6AC4-7D2F-484F-A79AC49DC650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F5648F4C-5A23-AAC7-F5DF-95729FF30407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964B4661-9D06-5FE1-2740-7BA4FC966167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E43B9E51-35E5-63E8-1A6B-4A9E61A8B54F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F6272C31-DED9-04A5-8E74-E50ACF9C1898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AE7E347D-C9DA-C384-53A6-2C8067045123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BE78540A-1D56-31B0-0D82-27BBB3E86E2D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D68E682F-DA2E-D8AA-620B-9250E3538032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DC88C014-B47C-21AA-AF29-50BB6AB6EEAD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8" name="直線矢印コネクタ 7">
              <a:extLst>
                <a:ext uri="{FF2B5EF4-FFF2-40B4-BE49-F238E27FC236}">
                  <a16:creationId xmlns:a16="http://schemas.microsoft.com/office/drawing/2014/main" id="{48CADA4B-ADCF-736D-7D71-7EB350E42196}"/>
                </a:ext>
              </a:extLst>
            </p:cNvPr>
            <p:cNvCxnSpPr>
              <a:cxnSpLocks/>
            </p:cNvCxnSpPr>
            <p:nvPr/>
          </p:nvCxnSpPr>
          <p:spPr>
            <a:xfrm>
              <a:off x="2417763" y="4344988"/>
              <a:ext cx="0" cy="422276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22E8AA7-10FA-7EA3-60A4-94B17377828E}"/>
                </a:ext>
              </a:extLst>
            </p:cNvPr>
            <p:cNvSpPr txBox="1"/>
            <p:nvPr/>
          </p:nvSpPr>
          <p:spPr>
            <a:xfrm>
              <a:off x="2130426" y="4151313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岡山県</a:t>
              </a: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9EB0F9C9-D63E-7E38-74DE-7B4A9A9A4B4D}"/>
              </a:ext>
            </a:extLst>
          </p:cNvPr>
          <p:cNvGrpSpPr>
            <a:grpSpLocks noChangeAspect="1"/>
          </p:cNvGrpSpPr>
          <p:nvPr/>
        </p:nvGrpSpPr>
        <p:grpSpPr>
          <a:xfrm>
            <a:off x="6535470" y="1202056"/>
            <a:ext cx="2594610" cy="2133600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CF6EAF73-FBBF-E463-FB14-8EE68E36B20D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BE6D3013-7CB3-0BC0-C061-953E30250584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DDC022A0-77AB-B7FC-4876-5F423999BEC7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173F9BA7-3163-DFAC-B7B7-5BF4AB0EE1D5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E443A399-1A45-E7A9-BC64-D6B62EFA2C98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B66D533F-CCB7-10B9-B827-A001894000DE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B1B8BFE7-4771-64E1-87F6-D4F9FAB61B18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0D6FE7AA-4276-C30B-7A38-8E893E7F18BD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DDD5A2C1-93ED-5DEA-21CF-355B9635C766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08E33D6E-1B1C-22F9-3FEB-8956D569336C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F0C46B24-D2A8-78DF-5055-67F61679C7F5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C4525790-F3DD-9826-7A6C-C58B67AF8F6D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0C26C9F2-6223-8BEE-1178-B6ED46B8D0A2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ACD54CEB-EB79-783F-9F83-8F2D29154D61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E5177100-B6A6-80B5-11E0-1D19C6AFEB3E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4CF6DC2A-8F92-994A-8699-F813A41427DB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4B3864C9-2ADC-0595-079F-B860EAC0ED4F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9E9D82FF-B099-14DB-5784-C329D6CB5E86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10DB3288-0D91-CFB0-EBBB-D7D7547AF4DA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8E0F5609-E24C-3E8F-56F7-0DB5DEFBB666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89BFCC9D-923F-BC91-8AAD-62CFDADD3923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EC23090F-5437-15C7-CCB7-E2A03C6D808A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634FFC47-2A31-05A7-201F-78339D3B4381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47557BFB-368E-CDC4-3275-2D1BB9FC37A7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E33F73FB-03EC-E7AD-6BA1-F9C50C2252E3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21AB8E1E-60BE-64D9-5130-836D68F214A0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8A1C4F9A-5001-3DB8-647C-2C69FC92BD48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9F43CA72-D438-64DE-3292-4A4B359A1A49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D55348F7-C76E-1942-533A-357D296679E8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CCBB4C3E-8533-3F49-EBC3-8A054733C848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8208C31C-563D-FD00-9A08-B9D315280EBA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E524F91E-24BF-262F-A4F0-18569D2EE907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10EE8BB3-E041-D4A0-A1BF-A15EAD39A07A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D4EA690D-D977-41B6-4C40-46929DE8656A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1C78FABF-DC2E-6E63-DA3B-D81CFDFF74E0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2B8C473A-9452-EF25-06CE-537902B37EF2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83833D44-1EF0-CCA1-2196-A89B7FAE03E9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8939425F-A6DE-8750-C2E1-015142A44364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DA6C44B2-EF6F-B854-9D84-4385E11E6E5D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78312E4C-257A-F2F3-3674-60EDFC61D446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41AF0EF0-0A4A-1606-0D01-3CDC949CD75D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1BF1B540-4D3B-B878-1239-E13705102044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B714EDFB-C82C-7C6C-A318-9DA00B4FEF0D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D7D1A202-85FF-E156-0E19-57E902198C50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5884A02F-E44A-A0BF-FE4A-04F4CB4A168B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2455A7DC-3AF0-A66F-E358-7B5B2A9A093B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31105F41-1902-23A6-41B1-16CC4ACBED2C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AD3C99C6-B139-CECD-2373-247A1BD9F419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757E1A33-A737-2896-2DB8-257CA9C14FDB}"/>
                </a:ext>
              </a:extLst>
            </p:cNvPr>
            <p:cNvSpPr/>
            <p:nvPr/>
          </p:nvSpPr>
          <p:spPr>
            <a:xfrm>
              <a:off x="7136970" y="2386967"/>
              <a:ext cx="99850" cy="74632"/>
            </a:xfrm>
            <a:custGeom>
              <a:avLst/>
              <a:gdLst>
                <a:gd name="connsiteX0" fmla="*/ 2257506 w 3569826"/>
                <a:gd name="connsiteY0" fmla="*/ 1826 h 3375214"/>
                <a:gd name="connsiteX1" fmla="*/ 2293082 w 3569826"/>
                <a:gd name="connsiteY1" fmla="*/ 185182 h 3375214"/>
                <a:gd name="connsiteX2" fmla="*/ 2689322 w 3569826"/>
                <a:gd name="connsiteY2" fmla="*/ 208042 h 3375214"/>
                <a:gd name="connsiteX3" fmla="*/ 2826482 w 3569826"/>
                <a:gd name="connsiteY3" fmla="*/ 619522 h 3375214"/>
                <a:gd name="connsiteX4" fmla="*/ 3382742 w 3569826"/>
                <a:gd name="connsiteY4" fmla="*/ 375682 h 3375214"/>
                <a:gd name="connsiteX5" fmla="*/ 3483038 w 3569826"/>
                <a:gd name="connsiteY5" fmla="*/ 360910 h 3375214"/>
                <a:gd name="connsiteX6" fmla="*/ 3569826 w 3569826"/>
                <a:gd name="connsiteY6" fmla="*/ 362248 h 3375214"/>
                <a:gd name="connsiteX7" fmla="*/ 3537762 w 3569826"/>
                <a:gd name="connsiteY7" fmla="*/ 384730 h 3375214"/>
                <a:gd name="connsiteX8" fmla="*/ 3458942 w 3569826"/>
                <a:gd name="connsiteY8" fmla="*/ 459502 h 3375214"/>
                <a:gd name="connsiteX9" fmla="*/ 3428462 w 3569826"/>
                <a:gd name="connsiteY9" fmla="*/ 726202 h 3375214"/>
                <a:gd name="connsiteX10" fmla="*/ 3077942 w 3569826"/>
                <a:gd name="connsiteY10" fmla="*/ 1290082 h 3375214"/>
                <a:gd name="connsiteX11" fmla="*/ 3146522 w 3569826"/>
                <a:gd name="connsiteY11" fmla="*/ 1663462 h 3375214"/>
                <a:gd name="connsiteX12" fmla="*/ 3070322 w 3569826"/>
                <a:gd name="connsiteY12" fmla="*/ 1876822 h 3375214"/>
                <a:gd name="connsiteX13" fmla="*/ 3237962 w 3569826"/>
                <a:gd name="connsiteY13" fmla="*/ 2181622 h 3375214"/>
                <a:gd name="connsiteX14" fmla="*/ 3247896 w 3569826"/>
                <a:gd name="connsiteY14" fmla="*/ 2260338 h 3375214"/>
                <a:gd name="connsiteX15" fmla="*/ 3257854 w 3569826"/>
                <a:gd name="connsiteY15" fmla="*/ 2311018 h 3375214"/>
                <a:gd name="connsiteX16" fmla="*/ 3161166 w 3569826"/>
                <a:gd name="connsiteY16" fmla="*/ 2341762 h 3375214"/>
                <a:gd name="connsiteX17" fmla="*/ 2933162 w 3569826"/>
                <a:gd name="connsiteY17" fmla="*/ 2448322 h 3375214"/>
                <a:gd name="connsiteX18" fmla="*/ 2761714 w 3569826"/>
                <a:gd name="connsiteY18" fmla="*/ 2743598 h 3375214"/>
                <a:gd name="connsiteX19" fmla="*/ 2390238 w 3569826"/>
                <a:gd name="connsiteY19" fmla="*/ 2838846 h 3375214"/>
                <a:gd name="connsiteX20" fmla="*/ 2171162 w 3569826"/>
                <a:gd name="connsiteY20" fmla="*/ 3276998 h 3375214"/>
                <a:gd name="connsiteX21" fmla="*/ 1847314 w 3569826"/>
                <a:gd name="connsiteY21" fmla="*/ 3267472 h 3375214"/>
                <a:gd name="connsiteX22" fmla="*/ 1637762 w 3569826"/>
                <a:gd name="connsiteY22" fmla="*/ 3353198 h 3375214"/>
                <a:gd name="connsiteX23" fmla="*/ 1332962 w 3569826"/>
                <a:gd name="connsiteY23" fmla="*/ 3124598 h 3375214"/>
                <a:gd name="connsiteX24" fmla="*/ 751938 w 3569826"/>
                <a:gd name="connsiteY24" fmla="*/ 3372246 h 3375214"/>
                <a:gd name="connsiteX25" fmla="*/ 725162 w 3569826"/>
                <a:gd name="connsiteY25" fmla="*/ 3375214 h 3375214"/>
                <a:gd name="connsiteX26" fmla="*/ 714790 w 3569826"/>
                <a:gd name="connsiteY26" fmla="*/ 3337004 h 3375214"/>
                <a:gd name="connsiteX27" fmla="*/ 570962 w 3569826"/>
                <a:gd name="connsiteY27" fmla="*/ 3073162 h 3375214"/>
                <a:gd name="connsiteX28" fmla="*/ 403322 w 3569826"/>
                <a:gd name="connsiteY28" fmla="*/ 2676922 h 3375214"/>
                <a:gd name="connsiteX29" fmla="*/ 395702 w 3569826"/>
                <a:gd name="connsiteY29" fmla="*/ 2212102 h 3375214"/>
                <a:gd name="connsiteX30" fmla="*/ 151862 w 3569826"/>
                <a:gd name="connsiteY30" fmla="*/ 1724422 h 3375214"/>
                <a:gd name="connsiteX31" fmla="*/ 250922 w 3569826"/>
                <a:gd name="connsiteY31" fmla="*/ 1358662 h 3375214"/>
                <a:gd name="connsiteX32" fmla="*/ 103284 w 3569826"/>
                <a:gd name="connsiteY32" fmla="*/ 1176734 h 3375214"/>
                <a:gd name="connsiteX33" fmla="*/ 0 w 3569826"/>
                <a:gd name="connsiteY33" fmla="*/ 1096270 h 3375214"/>
                <a:gd name="connsiteX34" fmla="*/ 29644 w 3569826"/>
                <a:gd name="connsiteY34" fmla="*/ 1041182 h 3375214"/>
                <a:gd name="connsiteX35" fmla="*/ 113762 w 3569826"/>
                <a:gd name="connsiteY35" fmla="*/ 931942 h 3375214"/>
                <a:gd name="connsiteX36" fmla="*/ 426182 w 3569826"/>
                <a:gd name="connsiteY36" fmla="*/ 886222 h 3375214"/>
                <a:gd name="connsiteX37" fmla="*/ 418562 w 3569826"/>
                <a:gd name="connsiteY37" fmla="*/ 688102 h 3375214"/>
                <a:gd name="connsiteX38" fmla="*/ 647162 w 3569826"/>
                <a:gd name="connsiteY38" fmla="*/ 665242 h 3375214"/>
                <a:gd name="connsiteX39" fmla="*/ 791942 w 3569826"/>
                <a:gd name="connsiteY39" fmla="*/ 436642 h 3375214"/>
                <a:gd name="connsiteX40" fmla="*/ 959582 w 3569826"/>
                <a:gd name="connsiteY40" fmla="*/ 177562 h 3375214"/>
                <a:gd name="connsiteX41" fmla="*/ 1386302 w 3569826"/>
                <a:gd name="connsiteY41" fmla="*/ 78502 h 3375214"/>
                <a:gd name="connsiteX42" fmla="*/ 1752062 w 3569826"/>
                <a:gd name="connsiteY42" fmla="*/ 329962 h 3375214"/>
                <a:gd name="connsiteX43" fmla="*/ 2232122 w 3569826"/>
                <a:gd name="connsiteY43" fmla="*/ 2302 h 3375214"/>
                <a:gd name="connsiteX44" fmla="*/ 2257506 w 3569826"/>
                <a:gd name="connsiteY44" fmla="*/ 1826 h 3375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569826" h="3375214">
                  <a:moveTo>
                    <a:pt x="2257506" y="1826"/>
                  </a:moveTo>
                  <a:cubicBezTo>
                    <a:pt x="2298778" y="19190"/>
                    <a:pt x="2226406" y="155178"/>
                    <a:pt x="2293082" y="185182"/>
                  </a:cubicBezTo>
                  <a:cubicBezTo>
                    <a:pt x="2369282" y="219472"/>
                    <a:pt x="2600422" y="135652"/>
                    <a:pt x="2689322" y="208042"/>
                  </a:cubicBezTo>
                  <a:cubicBezTo>
                    <a:pt x="2778222" y="280432"/>
                    <a:pt x="2710912" y="591582"/>
                    <a:pt x="2826482" y="619522"/>
                  </a:cubicBezTo>
                  <a:cubicBezTo>
                    <a:pt x="2942052" y="647462"/>
                    <a:pt x="3150332" y="445532"/>
                    <a:pt x="3382742" y="375682"/>
                  </a:cubicBezTo>
                  <a:cubicBezTo>
                    <a:pt x="3411794" y="366950"/>
                    <a:pt x="3445746" y="362546"/>
                    <a:pt x="3483038" y="360910"/>
                  </a:cubicBezTo>
                  <a:lnTo>
                    <a:pt x="3569826" y="362248"/>
                  </a:lnTo>
                  <a:lnTo>
                    <a:pt x="3537762" y="384730"/>
                  </a:lnTo>
                  <a:cubicBezTo>
                    <a:pt x="3503630" y="409972"/>
                    <a:pt x="3475134" y="434738"/>
                    <a:pt x="3458942" y="459502"/>
                  </a:cubicBezTo>
                  <a:cubicBezTo>
                    <a:pt x="3394172" y="558562"/>
                    <a:pt x="3491962" y="587772"/>
                    <a:pt x="3428462" y="726202"/>
                  </a:cubicBezTo>
                  <a:cubicBezTo>
                    <a:pt x="3364962" y="864632"/>
                    <a:pt x="3124932" y="1133872"/>
                    <a:pt x="3077942" y="1290082"/>
                  </a:cubicBezTo>
                  <a:cubicBezTo>
                    <a:pt x="3030952" y="1446292"/>
                    <a:pt x="3147792" y="1565672"/>
                    <a:pt x="3146522" y="1663462"/>
                  </a:cubicBezTo>
                  <a:cubicBezTo>
                    <a:pt x="3145252" y="1761252"/>
                    <a:pt x="3055082" y="1790462"/>
                    <a:pt x="3070322" y="1876822"/>
                  </a:cubicBezTo>
                  <a:cubicBezTo>
                    <a:pt x="3085562" y="1963182"/>
                    <a:pt x="3229072" y="1992392"/>
                    <a:pt x="3237962" y="2181622"/>
                  </a:cubicBezTo>
                  <a:cubicBezTo>
                    <a:pt x="3239074" y="2205276"/>
                    <a:pt x="3242804" y="2231688"/>
                    <a:pt x="3247896" y="2260338"/>
                  </a:cubicBezTo>
                  <a:lnTo>
                    <a:pt x="3257854" y="2311018"/>
                  </a:lnTo>
                  <a:lnTo>
                    <a:pt x="3161166" y="2341762"/>
                  </a:lnTo>
                  <a:cubicBezTo>
                    <a:pt x="3071274" y="2372916"/>
                    <a:pt x="2989518" y="2407842"/>
                    <a:pt x="2933162" y="2448322"/>
                  </a:cubicBezTo>
                  <a:cubicBezTo>
                    <a:pt x="2820450" y="2529284"/>
                    <a:pt x="2852198" y="2678510"/>
                    <a:pt x="2761714" y="2743598"/>
                  </a:cubicBezTo>
                  <a:cubicBezTo>
                    <a:pt x="2671226" y="2808684"/>
                    <a:pt x="2488662" y="2749946"/>
                    <a:pt x="2390238" y="2838846"/>
                  </a:cubicBezTo>
                  <a:cubicBezTo>
                    <a:pt x="2291814" y="2927746"/>
                    <a:pt x="2261650" y="3205560"/>
                    <a:pt x="2171162" y="3276998"/>
                  </a:cubicBezTo>
                  <a:cubicBezTo>
                    <a:pt x="2080674" y="3348434"/>
                    <a:pt x="1936214" y="3254772"/>
                    <a:pt x="1847314" y="3267472"/>
                  </a:cubicBezTo>
                  <a:cubicBezTo>
                    <a:pt x="1758414" y="3280172"/>
                    <a:pt x="1723486" y="3377010"/>
                    <a:pt x="1637762" y="3353198"/>
                  </a:cubicBezTo>
                  <a:cubicBezTo>
                    <a:pt x="1552038" y="3329386"/>
                    <a:pt x="1480598" y="3121422"/>
                    <a:pt x="1332962" y="3124598"/>
                  </a:cubicBezTo>
                  <a:cubicBezTo>
                    <a:pt x="1185326" y="3127772"/>
                    <a:pt x="883698" y="3340498"/>
                    <a:pt x="751938" y="3372246"/>
                  </a:cubicBezTo>
                  <a:lnTo>
                    <a:pt x="725162" y="3375214"/>
                  </a:lnTo>
                  <a:lnTo>
                    <a:pt x="714790" y="3337004"/>
                  </a:lnTo>
                  <a:cubicBezTo>
                    <a:pt x="673514" y="3240484"/>
                    <a:pt x="585566" y="3156346"/>
                    <a:pt x="570962" y="3073162"/>
                  </a:cubicBezTo>
                  <a:cubicBezTo>
                    <a:pt x="541754" y="2906792"/>
                    <a:pt x="432534" y="2820432"/>
                    <a:pt x="403322" y="2676922"/>
                  </a:cubicBezTo>
                  <a:cubicBezTo>
                    <a:pt x="374114" y="2533412"/>
                    <a:pt x="437614" y="2370852"/>
                    <a:pt x="395702" y="2212102"/>
                  </a:cubicBezTo>
                  <a:cubicBezTo>
                    <a:pt x="353794" y="2053352"/>
                    <a:pt x="175994" y="1866662"/>
                    <a:pt x="151862" y="1724422"/>
                  </a:cubicBezTo>
                  <a:cubicBezTo>
                    <a:pt x="127734" y="1582182"/>
                    <a:pt x="291562" y="1472962"/>
                    <a:pt x="250922" y="1358662"/>
                  </a:cubicBezTo>
                  <a:cubicBezTo>
                    <a:pt x="230602" y="1301512"/>
                    <a:pt x="170912" y="1235472"/>
                    <a:pt x="103284" y="1176734"/>
                  </a:cubicBezTo>
                  <a:lnTo>
                    <a:pt x="0" y="1096270"/>
                  </a:lnTo>
                  <a:lnTo>
                    <a:pt x="29644" y="1041182"/>
                  </a:lnTo>
                  <a:cubicBezTo>
                    <a:pt x="57168" y="992664"/>
                    <a:pt x="84552" y="952262"/>
                    <a:pt x="113762" y="931942"/>
                  </a:cubicBezTo>
                  <a:cubicBezTo>
                    <a:pt x="230602" y="850662"/>
                    <a:pt x="375382" y="926862"/>
                    <a:pt x="426182" y="886222"/>
                  </a:cubicBezTo>
                  <a:cubicBezTo>
                    <a:pt x="476982" y="845582"/>
                    <a:pt x="381732" y="724932"/>
                    <a:pt x="418562" y="688102"/>
                  </a:cubicBezTo>
                  <a:cubicBezTo>
                    <a:pt x="455392" y="651272"/>
                    <a:pt x="584932" y="707152"/>
                    <a:pt x="647162" y="665242"/>
                  </a:cubicBezTo>
                  <a:cubicBezTo>
                    <a:pt x="709392" y="623332"/>
                    <a:pt x="739872" y="517922"/>
                    <a:pt x="791942" y="436642"/>
                  </a:cubicBezTo>
                  <a:cubicBezTo>
                    <a:pt x="844012" y="355362"/>
                    <a:pt x="860522" y="237252"/>
                    <a:pt x="959582" y="177562"/>
                  </a:cubicBezTo>
                  <a:cubicBezTo>
                    <a:pt x="1058642" y="117872"/>
                    <a:pt x="1254222" y="53102"/>
                    <a:pt x="1386302" y="78502"/>
                  </a:cubicBezTo>
                  <a:cubicBezTo>
                    <a:pt x="1518382" y="103902"/>
                    <a:pt x="1611092" y="342662"/>
                    <a:pt x="1752062" y="329962"/>
                  </a:cubicBezTo>
                  <a:cubicBezTo>
                    <a:pt x="1893032" y="317262"/>
                    <a:pt x="2141952" y="26432"/>
                    <a:pt x="2232122" y="2302"/>
                  </a:cubicBezTo>
                  <a:cubicBezTo>
                    <a:pt x="2243394" y="-714"/>
                    <a:pt x="2251608" y="-654"/>
                    <a:pt x="2257506" y="1826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2679F0D2-8950-DD62-7294-7D8A5810BD0C}"/>
              </a:ext>
            </a:extLst>
          </p:cNvPr>
          <p:cNvGrpSpPr>
            <a:grpSpLocks noChangeAspect="1"/>
          </p:cNvGrpSpPr>
          <p:nvPr/>
        </p:nvGrpSpPr>
        <p:grpSpPr>
          <a:xfrm>
            <a:off x="6651921" y="4163689"/>
            <a:ext cx="2478026" cy="1982419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3C951E0A-C4A0-F82D-FAD4-1292F44C936E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91923DAB-F487-B8A4-2454-277E4536DE4F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375AA7FF-A3EC-3476-CE8F-FCA3B7D3A8F4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D06B748F-5A19-CD17-9379-BD83C55CC32E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E0446460-148B-98DF-5D33-B5D0F858B4D3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78979FF1-A9E7-5709-3ABD-76862D7252BD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DE39536B-01A6-9621-A63E-E502D73FED77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7757E7D3-061A-254F-A328-3CDE4557ED94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461CE480-D624-B8F9-5D5A-2F4230E2A4FB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BE91D9B3-D0E2-76CA-C3BD-BB53981FDEF4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74BB00BE-D0A1-81D7-69B3-5C4BAF2ACE57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82631C78-DB25-7FC6-B213-05F3E055A95C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3855B94A-774F-B4FF-855D-4A6E9BF8BB47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5969E64A-B9E2-B5D8-4251-5976D18837C8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A3A00303-8B2E-411F-24E9-06A52E7918DD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310C3D5A-1CD4-E141-0B80-84AF94C524F8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21C7F396-F719-1211-96AD-D2A11232F507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189B8C07-D1E8-3834-BE9A-143785DED7E1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89413497-BEA6-AD3C-3CBD-1EB5660321B9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A4867007-E3A0-49BA-25FB-ACBD23C1646F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39D8DF2F-1D7F-264B-8D2E-A3F1883A0769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F0469389-5BAD-D3B5-7C5C-EFEDE9BBB2F9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1AF417D2-BCD0-1CE1-A6B0-BD7752E1EA19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8B483412-C87B-7FEA-EC54-B5A71DBB35C4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6CF3C53C-C987-C768-7E06-CAFF840F1794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72C0C24C-94CF-AD16-F738-37CE16E9DFBC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D09D5AF1-0ADD-2243-47A9-E2B59C73FEAF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98F1C836-DC4D-7DCD-9017-02C52A2E84AE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2B720DE9-B475-77A1-E6A8-EFA053DC7723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ED3B0AE1-2784-46AE-BA03-91E62DB2C5C9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F31D6F43-0972-2C6F-027D-3C9D5CE7F685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B64E7A71-80AF-55FA-81EC-9C64686CCF8E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103F80E3-1EE0-5DDE-A0EA-8A0AD6DA9C1F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4B32ADD2-9FA3-538A-4D45-7717C3BFA233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6CB83BB7-94ED-481E-8D4A-36EA7C51572E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B849E32C-405C-D36F-0CEB-81BB05576A0E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25E6AD34-2F63-836E-F52C-2D63CD356E9B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1C218748-48FF-3EEA-8D30-4F72D96DBB62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666583B5-540D-E3BF-6EC8-FAB3FC0854BD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462F1B1B-17EC-A9AC-7D19-901B2D7A02D0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3F763DAD-A0B6-38F8-C4E6-7E756A329491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BC548B6C-B33F-0B1D-DFB0-46F0FBBB7A83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F009B373-4F1C-370E-10B9-7EB868CB75A3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E7437ECE-FB0F-4BC8-62A1-E1FF37F4A0BB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8BEA31CC-15EC-74BF-E263-5CAD1B0DD89C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1B498E52-F46B-062B-1D47-9CBB591D8841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88E5D143-AFF1-AE3F-77E1-DF2261B7257E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3D922A59-5467-D7C0-D3D5-24036A95024A}"/>
                </a:ext>
              </a:extLst>
            </p:cNvPr>
            <p:cNvSpPr/>
            <p:nvPr/>
          </p:nvSpPr>
          <p:spPr>
            <a:xfrm>
              <a:off x="7146120" y="4718934"/>
              <a:ext cx="91255" cy="68390"/>
            </a:xfrm>
            <a:custGeom>
              <a:avLst/>
              <a:gdLst>
                <a:gd name="connsiteX0" fmla="*/ 360366 w 859190"/>
                <a:gd name="connsiteY0" fmla="*/ 951 h 838798"/>
                <a:gd name="connsiteX1" fmla="*/ 449664 w 859190"/>
                <a:gd name="connsiteY1" fmla="*/ 65245 h 838798"/>
                <a:gd name="connsiteX2" fmla="*/ 597302 w 859190"/>
                <a:gd name="connsiteY2" fmla="*/ 12857 h 838798"/>
                <a:gd name="connsiteX3" fmla="*/ 783038 w 859190"/>
                <a:gd name="connsiteY3" fmla="*/ 122397 h 838798"/>
                <a:gd name="connsiteX4" fmla="*/ 828098 w 859190"/>
                <a:gd name="connsiteY4" fmla="*/ 117521 h 838798"/>
                <a:gd name="connsiteX5" fmla="*/ 859190 w 859190"/>
                <a:gd name="connsiteY5" fmla="*/ 105657 h 838798"/>
                <a:gd name="connsiteX6" fmla="*/ 858054 w 859190"/>
                <a:gd name="connsiteY6" fmla="*/ 108955 h 838798"/>
                <a:gd name="connsiteX7" fmla="*/ 763990 w 859190"/>
                <a:gd name="connsiteY7" fmla="*/ 384333 h 838798"/>
                <a:gd name="connsiteX8" fmla="*/ 796246 w 859190"/>
                <a:gd name="connsiteY8" fmla="*/ 479805 h 838798"/>
                <a:gd name="connsiteX9" fmla="*/ 837128 w 859190"/>
                <a:gd name="connsiteY9" fmla="*/ 541989 h 838798"/>
                <a:gd name="connsiteX10" fmla="*/ 830478 w 859190"/>
                <a:gd name="connsiteY10" fmla="*/ 544421 h 838798"/>
                <a:gd name="connsiteX11" fmla="*/ 479826 w 859190"/>
                <a:gd name="connsiteY11" fmla="*/ 828833 h 838798"/>
                <a:gd name="connsiteX12" fmla="*/ 175026 w 859190"/>
                <a:gd name="connsiteY12" fmla="*/ 790733 h 838798"/>
                <a:gd name="connsiteX13" fmla="*/ 165796 w 859190"/>
                <a:gd name="connsiteY13" fmla="*/ 793703 h 838798"/>
                <a:gd name="connsiteX14" fmla="*/ 121162 w 859190"/>
                <a:gd name="connsiteY14" fmla="*/ 745909 h 838798"/>
                <a:gd name="connsiteX15" fmla="*/ 73426 w 859190"/>
                <a:gd name="connsiteY15" fmla="*/ 670083 h 838798"/>
                <a:gd name="connsiteX16" fmla="*/ 21858 w 859190"/>
                <a:gd name="connsiteY16" fmla="*/ 313921 h 838798"/>
                <a:gd name="connsiteX17" fmla="*/ 0 w 859190"/>
                <a:gd name="connsiteY17" fmla="*/ 294345 h 838798"/>
                <a:gd name="connsiteX18" fmla="*/ 28114 w 859190"/>
                <a:gd name="connsiteY18" fmla="*/ 272957 h 838798"/>
                <a:gd name="connsiteX19" fmla="*/ 302026 w 859190"/>
                <a:gd name="connsiteY19" fmla="*/ 12857 h 838798"/>
                <a:gd name="connsiteX20" fmla="*/ 360366 w 859190"/>
                <a:gd name="connsiteY20" fmla="*/ 951 h 83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59190" h="838798">
                  <a:moveTo>
                    <a:pt x="360366" y="951"/>
                  </a:moveTo>
                  <a:cubicBezTo>
                    <a:pt x="404420" y="8989"/>
                    <a:pt x="412754" y="65245"/>
                    <a:pt x="449664" y="65245"/>
                  </a:cubicBezTo>
                  <a:cubicBezTo>
                    <a:pt x="498876" y="65245"/>
                    <a:pt x="541738" y="3333"/>
                    <a:pt x="597302" y="12857"/>
                  </a:cubicBezTo>
                  <a:cubicBezTo>
                    <a:pt x="652862" y="22383"/>
                    <a:pt x="727478" y="121601"/>
                    <a:pt x="783038" y="122397"/>
                  </a:cubicBezTo>
                  <a:cubicBezTo>
                    <a:pt x="796930" y="122595"/>
                    <a:pt x="812458" y="121107"/>
                    <a:pt x="828098" y="117521"/>
                  </a:cubicBezTo>
                  <a:lnTo>
                    <a:pt x="859190" y="105657"/>
                  </a:lnTo>
                  <a:lnTo>
                    <a:pt x="858054" y="108955"/>
                  </a:lnTo>
                  <a:cubicBezTo>
                    <a:pt x="821970" y="198113"/>
                    <a:pt x="759028" y="303471"/>
                    <a:pt x="763990" y="384333"/>
                  </a:cubicBezTo>
                  <a:cubicBezTo>
                    <a:pt x="765974" y="416677"/>
                    <a:pt x="778724" y="448477"/>
                    <a:pt x="796246" y="479805"/>
                  </a:cubicBezTo>
                  <a:lnTo>
                    <a:pt x="837128" y="541989"/>
                  </a:lnTo>
                  <a:lnTo>
                    <a:pt x="830478" y="544421"/>
                  </a:lnTo>
                  <a:cubicBezTo>
                    <a:pt x="701844" y="610055"/>
                    <a:pt x="583542" y="789939"/>
                    <a:pt x="479826" y="828833"/>
                  </a:cubicBezTo>
                  <a:cubicBezTo>
                    <a:pt x="361294" y="873283"/>
                    <a:pt x="333776" y="752369"/>
                    <a:pt x="175026" y="790733"/>
                  </a:cubicBezTo>
                  <a:lnTo>
                    <a:pt x="165796" y="793703"/>
                  </a:lnTo>
                  <a:lnTo>
                    <a:pt x="121162" y="745909"/>
                  </a:lnTo>
                  <a:cubicBezTo>
                    <a:pt x="101206" y="722619"/>
                    <a:pt x="83546" y="697665"/>
                    <a:pt x="73426" y="670083"/>
                  </a:cubicBezTo>
                  <a:cubicBezTo>
                    <a:pt x="38006" y="573545"/>
                    <a:pt x="101642" y="414409"/>
                    <a:pt x="21858" y="313921"/>
                  </a:cubicBezTo>
                  <a:lnTo>
                    <a:pt x="0" y="294345"/>
                  </a:lnTo>
                  <a:lnTo>
                    <a:pt x="28114" y="272957"/>
                  </a:lnTo>
                  <a:cubicBezTo>
                    <a:pt x="133292" y="181839"/>
                    <a:pt x="239518" y="42623"/>
                    <a:pt x="302026" y="12857"/>
                  </a:cubicBezTo>
                  <a:cubicBezTo>
                    <a:pt x="327030" y="951"/>
                    <a:pt x="345682" y="-1727"/>
                    <a:pt x="360366" y="951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38835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170690-2BE0-2A6D-1C50-F961AF4A45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5" name="グループ化 2014">
            <a:extLst>
              <a:ext uri="{FF2B5EF4-FFF2-40B4-BE49-F238E27FC236}">
                <a16:creationId xmlns:a16="http://schemas.microsoft.com/office/drawing/2014/main" id="{FE1E3582-CC4E-3A85-1C8C-381CAA6B32B7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DD659176-BA5D-F301-789C-3D0CFF722953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D8E35479-B095-C293-B3F1-D09C913C8990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岡山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F3BD795B-D98D-16C6-3EF8-63DA42CDE647}"/>
                </a:ext>
              </a:extLst>
            </p:cNvPr>
            <p:cNvSpPr txBox="1"/>
            <p:nvPr/>
          </p:nvSpPr>
          <p:spPr>
            <a:xfrm>
              <a:off x="7206842" y="2943225"/>
              <a:ext cx="20559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Okayama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736D4EA4-EB1B-8CD5-E864-53A5FE19AB60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B45C42A3-8244-0197-4621-7CCA4CCD7E24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A756B573-0D98-0972-794D-677D11A46B4E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08FD57B1-2712-642C-22A0-18B07205CA0E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A85E5027-8015-F560-B944-EFFD5D689BC2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1F0E4C60-8BA2-41F5-4155-D35A6926F07C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54F6008D-0C72-66FD-B788-2CBE9F9585B8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59593D67-8469-C872-42F1-E2D9A58D4F78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9CA93BA6-4156-18CE-F932-55A91F0CC296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49BFF42E-5C75-D9F5-A253-21A407599F72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E3D1E455-5070-2F68-1708-8FC7BF2E5BB3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ECD16327-334B-17D2-591D-9BFC29AA8DAF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CF99EA3D-2A5F-4E81-5B42-4F98E06A191C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F356340A-40E5-90BC-F715-3C0624A7E59F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1BEABB01-8734-D58A-1E63-C58C55C87A8F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F229597F-532E-D394-E8D7-BAC75B5CB2BF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4600399C-D1D9-8795-BD1C-2D47D9686AA1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B11B962D-260F-8DCC-A408-BB66907EC506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533243A2-4E84-D8D8-A14A-E06FF2CBC849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5CE93258-7010-F8DC-21D3-25820967AA25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B0E718D5-B120-8AB5-9EF8-3B8276B14B12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BB0E5069-5304-EF6F-7D84-49F7EE0D2F0D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2B2855F4-5E2A-FCAB-2541-7AACD2C7CB78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4B08F818-1944-A81C-9E1D-BF101382FEF4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CC4D4DDF-4CA6-5A83-4674-BB2233093D75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8D9BCF50-7D4D-18D6-E316-F7947A3351C7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D4050A3F-CFAD-9F80-A974-BA26137F6E21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1A5E2F97-2C8A-CDAC-A448-3BB4BADFB466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C2885F11-8DE1-98F2-A528-33FEC6DEBA16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F78D1C52-6301-3979-B487-694B17F4DFBB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8BF5D8E0-1B35-C6A3-F9C9-39E026467F13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A88E85AE-A9FE-AFAD-5947-FF5D7639E087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700A2C1B-D804-7AC1-CFA2-2CD454C9954A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99E4B60A-9C7E-8D94-9232-6DE73C0D2B7E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1C72E2D8-52F4-D519-1A63-47674B2B699D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CB3DA21A-6292-5466-61CB-BD7813ADC5DE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BB9A0CC9-E556-9784-2119-7FB391BDEF4A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4950C5C2-FF06-CAF2-7D5E-02FBEA596144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9CA177E2-9BE1-F8CA-216F-49E1C5BF0B07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0E2462B9-215E-BB04-157D-78322763B50A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563310EB-B91F-EC01-B23F-CA4DD5B51DF4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107209F3-A2CE-20BF-DE0A-914E57DE759F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A6D85874-6C7A-1791-EBDB-8E2C5D233DD7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4FDE8CCD-CF6A-C96B-7959-28F2E7EAB790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9EA52378-47AF-F3C6-CE03-57B79E8A0382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7B2BFE14-21C5-46FA-7BEC-55D8DC6BC754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F4B805B6-4477-34CD-E1F4-3A3F26475AE7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27DA2591-158C-DED6-569F-605A183F18B7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ACED6053-6DCF-632F-38C7-AC60FED0ABA4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36825FE0-F5DD-8F1B-BA69-D74242EF7723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岡山県の場所を示すイラスト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16" name="グループ化 2015">
            <a:extLst>
              <a:ext uri="{FF2B5EF4-FFF2-40B4-BE49-F238E27FC236}">
                <a16:creationId xmlns:a16="http://schemas.microsoft.com/office/drawing/2014/main" id="{2D140974-DD64-8C34-B1FC-DE74AA42CC4A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5FCBD2A5-371D-ED8A-6D01-4A025D21A2F6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06D73647-3401-EEEF-6374-425767669225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岡山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8538ACC8-B146-A319-5224-6176408E581E}"/>
                </a:ext>
              </a:extLst>
            </p:cNvPr>
            <p:cNvSpPr txBox="1"/>
            <p:nvPr/>
          </p:nvSpPr>
          <p:spPr>
            <a:xfrm>
              <a:off x="7206842" y="5800785"/>
              <a:ext cx="20559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Okayama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B4138DF-00AB-EF71-66CA-376D055EF069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23F1AF8B-5AE4-774F-B8DA-1D670B04DCED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56079DCC-3147-6314-EDC1-7DA5EEAE5CCC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45DF13F6-9EB7-DB7F-EA7C-ECBA39E2587D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D494EF59-017D-199F-5F26-9A2C5CC09C30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0EF067AD-05E3-2C6D-5E33-046BAEFF4CF0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195A1F8F-D1C7-A156-BEEB-422FB4DEE5B8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DCB6CD49-91CB-3C15-A869-2460B62D3F03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2744773A-3F07-C454-74CC-2B6AFB415573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182724E9-3568-121A-EF93-85496B27C3C6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11094AAF-9CEB-3590-A446-3D337A0BC87F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FA2F2BA0-8ED6-AB00-A97C-BFA342FF285A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9CED83AA-4449-F192-3E54-3BD7D8D4FEB9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025A14C9-DEC8-95F6-D831-1EAAA76ECA85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A0D3496B-EFDE-DBDE-F0BB-74AE17DB86A6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6B1A16E2-06CF-34EF-7A55-82B7394FCABB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4929EDA0-58B2-5029-4124-12D52122021C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C683586E-6256-193C-7035-DCC4C67280A0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405C7707-132A-09EC-606A-60575953C679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0601BEA0-7D4E-BDAD-F4CC-FA95B5F14269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A8EC036A-B344-FBFA-D818-7722CA40A94C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FFD04110-9175-E2EB-5705-A7A5E0C15EFA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D48BF012-69ED-873E-186B-845EDAD4833C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978E536B-6BF4-AF5D-7A06-9D9F48953326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FB2A1B99-36CD-5C98-2CDD-AD26133D2C39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CDB41571-BDE7-F7E1-A0AD-33E749D53023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97337B62-9028-21F3-9765-31E62E0B29C6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A10AAC09-8DA0-D331-01A9-49647DC0C90C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0E06BBA8-296F-E047-4135-53DE60680EFF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B5A21037-90EE-1BE6-D3D4-F1E87AD09CB7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486470D6-C797-9D39-A32C-675168BE8AC0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457FCE37-BABC-C90D-6EA0-EA635D862AF5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671E3216-5513-3481-50E2-1B2185A2FB6D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19ABB705-994B-2F14-02F9-3CC804804D9C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539E3DD8-9453-2702-E7FC-A094B2C5876C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0A775F5A-B88F-DFFA-AE8C-02882BEEF4A8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E8E294A6-9A81-5F3C-6420-50CC58C9ED83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26147A63-3082-2925-3818-20E1AFB1B310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CB8CFFD5-F39A-2F67-9FCE-65953709882B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890DC218-DD2E-65A7-607E-B3DB04D09738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B65A47FA-7B94-E3B0-A8ED-07686FEDBD42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0471C3BB-E4D4-394D-41EC-786C536DDD74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5FB38880-FACE-6395-DA11-9D6C867D7757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6A2FD8E2-EAC4-E2B6-C7C3-425C284AE318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00EBB67D-7087-A93F-3A61-E1246DBC2CC3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65845585-1E77-3B01-395F-7059456299E4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B0910A16-352C-61E6-C8ED-BB85940BFFA3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2CA5D2FE-4522-8A6E-6E72-75BB9BD789D9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82D39B87-FC78-CE10-44F1-1E38B6DEE806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4DEA4FBF-CA31-3A06-6782-111A0EFBE727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C1FD8BA5-7AF8-753F-CF95-9F6A3825F2A3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F1588C6B-A366-0330-5F8A-D72935F3E357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82780B90-B031-9DFB-7540-1835F44C8717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A1E8847E-1D0F-F011-B4DE-1E0A8ADFD557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00155420-8CA3-4AC8-5B88-11AAE569B3A8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2FE3AA00-4B75-0D1A-F86A-0EBDAFD3CAC4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B5BD7893-C855-089E-B04B-5A0692EEC9FD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0A56B3EF-0A8F-F474-E551-C7F1E7E086D1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7A348AD2-DCC0-D8CB-BB55-4C455E6CEFF2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D17E67F9-0682-B991-727B-0847F03EE400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66750BDA-F5B0-76D5-6971-370695A5C4AC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5ADD4310-C165-7792-ACD3-767F719F6A90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67F33AB1-5B58-B195-D365-FE3DD2C331A3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06F9252A-D0C6-657D-F599-D828FFF5E254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7D7CFB95-BAAB-4D21-1B33-EB0299B88E45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AE89B6D2-B3AF-54EB-0552-8C79821A1CA1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9538498F-93BF-833B-6654-891104536FC8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0C4B0B99-3F23-846A-7CA7-49733DACFF62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5CA8CD33-13F9-BE2D-F102-8855C2FA27F4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B4E43623-975F-6B1A-C250-FA14E2A2A6DF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045159A9-792F-F0C9-846A-2DD9490E2E90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BA9AC7E2-48BD-A2F9-1496-6BC83C70F7CA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F4D66718-2E1E-0DFD-190F-6A9237AA50C5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5D156A05-E037-115F-D865-D482EE4108D1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C8F6DC2B-C28E-C732-885D-F079AA92AE31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40BCF8AF-F206-5B15-F39E-7CEBB6352692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737FD20B-290F-50CE-A773-B36BDE1E2EC0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292658E4-4E12-E251-5ECE-B5D676900E8A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0CB490CA-CFA5-5785-A490-445F1354E141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EA01B0B7-CFF7-C893-237A-46542352584D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8906A940-0FEC-5371-77EB-25AABDC0204F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04DA903B-6B2C-AE7C-0DCA-F894101199F8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8BEBFD51-C81C-A73C-3541-DBA09FA51C5E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0EA7B51D-A1BB-13DF-B212-05BA01AFAAB2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E6EE5A70-36AB-C397-0F3C-D490ADB3FD1B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14E3E21C-83DD-88B8-D2C1-7135746D71A9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91F224C6-A307-E5B9-2FB8-74C75317C7E4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C61B4612-74E7-06E9-1A01-AD1F5B68D9AB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8184891E-4932-3303-346B-A38DB710ACF6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FF47D6FB-6BBF-C2FA-9619-70E7A011BF27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9869AF89-F849-B551-D904-A21AA7789594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065364A8-914F-1F44-CE62-7F8A74DA0964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E329116F-647C-743C-9CB0-CEEF24ED68C1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6BE37685-2D88-3AC6-51BA-6A4E3E6F9B62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5F49ABA6-048B-1A4E-0C53-6F8FCBE4F524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9E0D0D11-FAF8-DF16-B56D-B9B866FEE611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CAF10169-14DD-5FD8-7A7D-8AEA161B0F5D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59D0E974-646A-BDA9-0286-93E6D1561F58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95C30E51-E6C8-F522-6ECC-91C666F355B3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4E7B8365-10F1-CADB-79E2-E4C69E40CD62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FD4E39FE-88A2-A6AD-C614-D4CCA2884486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8524396C-A4E1-EB7D-2B88-2F0C4993448B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69365EF4-E916-F973-4C99-DB312476E19D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3F3055A2-9C90-048E-2923-FC6A7D2129F7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EFD904FB-F8FF-C6A8-EBE4-F493318C14AE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D0355944-36A7-5FED-56BA-C511161D4176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0EA9B91E-8BF2-F9A5-60A3-134005B70B3B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87D187C5-6A7D-AA78-354B-47581C188177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FA2244A7-9FF1-C984-53D3-F8F785FA46FF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E8833E34-57DD-AF31-47FA-8C5130AD0434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234276DA-4EF8-9390-616C-D91A4CF58F65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C68F32CF-B5D0-8CA2-1A3E-CC105B5D8E11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AE2B7731-D830-8C9C-7C28-8B7D6BED23FD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7A73919C-A32C-403A-CD6E-249A722166D8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C88C4C2A-3FB9-53E2-F008-3C92DB60F255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BB2B39A5-4761-6E3D-5276-08F59F1DD99D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FEDD74A8-145C-4AB7-6810-871C29F1D42D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1A622B1F-4327-76FF-3739-06E42350F09D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01D62E23-0C0C-8142-EF00-3426473597ED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1B33A932-F715-EDA3-3C37-6BD74AE5D7EB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BE91111C-6E2E-DA0F-B19E-1C815CF7CC23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C54319E2-8AAB-C1E0-45DD-E7B606285B6A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D7F66DB6-B1A2-6492-7F66-E2DF580ACFE2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5F1B9273-5C60-9892-C1A5-BDBCE2DDC8D3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40CC71DC-6F00-B02E-90A1-393EBD90460E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37D28CC7-FAA7-95B0-17F3-38774BFAAF5D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CBA2CDD5-130E-CE43-656D-FF1957876391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3AB7292D-C41C-2AE3-3C5A-AB226A650DEA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1A54145B-355C-08D1-CC33-FCF2C3420624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2C839E0F-47EE-84D8-966C-25E50ACA0339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42FD7C5F-CF24-C652-1CEA-8BCBF7565F5A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2085DCBF-E0AB-6568-6AD1-72B9D7D54F93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C914E29F-DDDD-2EDC-6D12-625BB61FA60F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9CE9B01C-DBC3-3159-21FC-2D3DC9EC15C0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C8E92250-6045-6D9D-075B-0FDAB2DD77F7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2A296D18-5E73-DAD9-EAE6-FECD996EF004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F2D6AE96-3A11-B2BC-E024-B50FCBF1995F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91BB6CEC-06C4-77C8-18A8-5D61ECE96CAB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08775C95-CF3E-9947-2903-A0DB5946C25C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0BB7A66A-2248-1CAD-33EE-4086DD1DB163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8B246AB2-7622-FA11-BF57-28BCA7F3D8AE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7A50C747-68AB-7872-0BCC-1562FDC1A801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ABEA5E56-D492-7C44-5480-BDDB54315AF2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4D922AAD-25D9-9E47-8880-EB01BE8C8C74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7AF3B66A-15C4-242A-8ED4-4D631310C41B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D805A837-B38A-19DB-ABAD-0FB1F4868EF6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315F4AFD-1156-3584-EEA5-9A3465FDCD6E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B99D1568-589F-E26E-7055-7714D5514D3D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4837AA13-2A9F-E5F5-FEA2-9E26E94A448E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43914A15-91AF-F025-63A6-F25657E7BC02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44" name="グループ化 2043">
            <a:extLst>
              <a:ext uri="{FF2B5EF4-FFF2-40B4-BE49-F238E27FC236}">
                <a16:creationId xmlns:a16="http://schemas.microsoft.com/office/drawing/2014/main" id="{D42B0642-0FC7-5734-1915-165278C08C2D}"/>
              </a:ext>
            </a:extLst>
          </p:cNvPr>
          <p:cNvGrpSpPr/>
          <p:nvPr/>
        </p:nvGrpSpPr>
        <p:grpSpPr>
          <a:xfrm>
            <a:off x="3660594" y="884505"/>
            <a:ext cx="2591616" cy="2582595"/>
            <a:chOff x="3660594" y="884505"/>
            <a:chExt cx="2591616" cy="2582595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466302C6-828F-4AB6-1C82-8FFFE88E5A0B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96BE85C6-5045-BD40-80FB-A5C86417D139}"/>
                </a:ext>
              </a:extLst>
            </p:cNvPr>
            <p:cNvSpPr txBox="1"/>
            <p:nvPr/>
          </p:nvSpPr>
          <p:spPr>
            <a:xfrm>
              <a:off x="5153465" y="1296054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岡山県です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C81F2EB-CB04-DB5A-586F-5993BA5F0F1E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4768C3AB-C816-8CA9-9FA2-7B31AE31BE09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6FAAA8D7-8A6C-B613-EF95-C3C455973CD0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089BFC28-B8A3-AE7E-4300-DE6F7A68826C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C1CE568D-7F54-EAEC-73C9-E20D174C230E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A998954C-B92A-ABCD-1F4F-AEBCACA2F101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3A6AC97A-B4B4-8EFB-761B-DFD462254C16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8DD56289-9FEE-46E9-142E-E632B498C496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0EEF1FF5-3755-595F-3046-D30A7F9B19BD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85BDE056-174F-05BC-B26C-BC8B89390BBD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9717AD19-156F-1089-7649-0BCC96BFBD5C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65D393A8-CB49-A95B-933C-1EF294BC2CA3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62132F73-7421-92F5-1199-B4A113885AF8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F55609BA-5E8F-53AC-967E-D6C5BB266631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F093C024-0C3D-841E-DFF9-129987F55D9A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B3172688-19D7-F030-7347-DB60CB67FD96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BB428AAE-FEDC-B353-B433-6F5999A8589B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05C91735-262B-0D75-E036-67174A3F12E3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8D776881-3AF4-9470-F7DD-3BE77F472D3C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429658A8-1719-E1A9-9052-56B649C74C03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EE93EB7B-9CBA-A2A5-808F-65D4BF02C949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E3D86A68-58D8-CBDE-7458-18208F859E15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C18DBF7A-29B2-901C-AA95-32679157B4BA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55B7840C-FF25-8F7C-917B-BA4A46C43300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A3FC45CC-4FF9-4411-28E1-36E8B5417F52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9639798B-EF5A-EB64-8AF4-A41A5EC1950C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7EF0748B-77E7-3B1B-7210-2D86011DD692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8CB53032-4284-390C-6C90-EEC818ACF91A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EF707310-B876-CAA9-34F9-D23F12B283D2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1089F34C-F9EA-FD37-91C8-6EE892105A75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A7667AB7-A3A8-F0C0-215F-F5EBE5A67AC7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F807304C-68B1-18F9-8279-9ED8E888EFD3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2E6EB66D-2906-7F1E-73F3-70AF6CEA0A0D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75CD9D94-36E9-4EAC-4BBF-EB4AD3B6B89F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D445C5D1-9E8D-0685-22FC-6F186285D28B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204A43D1-2736-0C26-0E27-F3864034298D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F568D2C7-293A-7E20-265C-5B7E29275E20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9BBB68E2-726D-ADA4-00D8-8E1ED9034AE9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B64A1EBA-DF3E-5C9D-B29C-F0F950AEAAF4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FC6874A1-98DC-637A-2A65-C83ECFE91749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C93E700F-082F-59F2-C154-5310F09EFA30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98B91232-8CB9-020A-A267-F226933D37A4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AB396FBF-2751-069A-0C11-62BA0383B4AD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F005524F-4007-6ACF-4054-C48FCA8BB8E9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AF2E9224-462E-FB54-B017-70C44DAA893F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D25167F2-722B-6D90-1959-3ECF491826AB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8D466977-2979-4E4F-E2C5-D6A5561317AD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E3FD2A0D-0E49-6B9F-0D38-AAA5954163ED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9737F782-E1FB-1CC5-9204-D14ACF627355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0148DB17-7C9A-44ED-E21E-3CC3BD8F2869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3BA08839-C3E6-4858-83F5-3036F344E686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372857AE-1EBC-3305-2F12-449849EFE8DB}"/>
                </a:ext>
              </a:extLst>
            </p:cNvPr>
            <p:cNvSpPr/>
            <p:nvPr/>
          </p:nvSpPr>
          <p:spPr>
            <a:xfrm>
              <a:off x="3660594" y="884505"/>
              <a:ext cx="1518686" cy="1135123"/>
            </a:xfrm>
            <a:custGeom>
              <a:avLst/>
              <a:gdLst>
                <a:gd name="connsiteX0" fmla="*/ 2257506 w 3569826"/>
                <a:gd name="connsiteY0" fmla="*/ 1826 h 3375214"/>
                <a:gd name="connsiteX1" fmla="*/ 2293082 w 3569826"/>
                <a:gd name="connsiteY1" fmla="*/ 185182 h 3375214"/>
                <a:gd name="connsiteX2" fmla="*/ 2689322 w 3569826"/>
                <a:gd name="connsiteY2" fmla="*/ 208042 h 3375214"/>
                <a:gd name="connsiteX3" fmla="*/ 2826482 w 3569826"/>
                <a:gd name="connsiteY3" fmla="*/ 619522 h 3375214"/>
                <a:gd name="connsiteX4" fmla="*/ 3382742 w 3569826"/>
                <a:gd name="connsiteY4" fmla="*/ 375682 h 3375214"/>
                <a:gd name="connsiteX5" fmla="*/ 3483038 w 3569826"/>
                <a:gd name="connsiteY5" fmla="*/ 360910 h 3375214"/>
                <a:gd name="connsiteX6" fmla="*/ 3569826 w 3569826"/>
                <a:gd name="connsiteY6" fmla="*/ 362248 h 3375214"/>
                <a:gd name="connsiteX7" fmla="*/ 3537762 w 3569826"/>
                <a:gd name="connsiteY7" fmla="*/ 384730 h 3375214"/>
                <a:gd name="connsiteX8" fmla="*/ 3458942 w 3569826"/>
                <a:gd name="connsiteY8" fmla="*/ 459502 h 3375214"/>
                <a:gd name="connsiteX9" fmla="*/ 3428462 w 3569826"/>
                <a:gd name="connsiteY9" fmla="*/ 726202 h 3375214"/>
                <a:gd name="connsiteX10" fmla="*/ 3077942 w 3569826"/>
                <a:gd name="connsiteY10" fmla="*/ 1290082 h 3375214"/>
                <a:gd name="connsiteX11" fmla="*/ 3146522 w 3569826"/>
                <a:gd name="connsiteY11" fmla="*/ 1663462 h 3375214"/>
                <a:gd name="connsiteX12" fmla="*/ 3070322 w 3569826"/>
                <a:gd name="connsiteY12" fmla="*/ 1876822 h 3375214"/>
                <a:gd name="connsiteX13" fmla="*/ 3237962 w 3569826"/>
                <a:gd name="connsiteY13" fmla="*/ 2181622 h 3375214"/>
                <a:gd name="connsiteX14" fmla="*/ 3247896 w 3569826"/>
                <a:gd name="connsiteY14" fmla="*/ 2260338 h 3375214"/>
                <a:gd name="connsiteX15" fmla="*/ 3257854 w 3569826"/>
                <a:gd name="connsiteY15" fmla="*/ 2311018 h 3375214"/>
                <a:gd name="connsiteX16" fmla="*/ 3161166 w 3569826"/>
                <a:gd name="connsiteY16" fmla="*/ 2341762 h 3375214"/>
                <a:gd name="connsiteX17" fmla="*/ 2933162 w 3569826"/>
                <a:gd name="connsiteY17" fmla="*/ 2448322 h 3375214"/>
                <a:gd name="connsiteX18" fmla="*/ 2761714 w 3569826"/>
                <a:gd name="connsiteY18" fmla="*/ 2743598 h 3375214"/>
                <a:gd name="connsiteX19" fmla="*/ 2390238 w 3569826"/>
                <a:gd name="connsiteY19" fmla="*/ 2838846 h 3375214"/>
                <a:gd name="connsiteX20" fmla="*/ 2171162 w 3569826"/>
                <a:gd name="connsiteY20" fmla="*/ 3276998 h 3375214"/>
                <a:gd name="connsiteX21" fmla="*/ 1847314 w 3569826"/>
                <a:gd name="connsiteY21" fmla="*/ 3267472 h 3375214"/>
                <a:gd name="connsiteX22" fmla="*/ 1637762 w 3569826"/>
                <a:gd name="connsiteY22" fmla="*/ 3353198 h 3375214"/>
                <a:gd name="connsiteX23" fmla="*/ 1332962 w 3569826"/>
                <a:gd name="connsiteY23" fmla="*/ 3124598 h 3375214"/>
                <a:gd name="connsiteX24" fmla="*/ 751938 w 3569826"/>
                <a:gd name="connsiteY24" fmla="*/ 3372246 h 3375214"/>
                <a:gd name="connsiteX25" fmla="*/ 725162 w 3569826"/>
                <a:gd name="connsiteY25" fmla="*/ 3375214 h 3375214"/>
                <a:gd name="connsiteX26" fmla="*/ 714790 w 3569826"/>
                <a:gd name="connsiteY26" fmla="*/ 3337004 h 3375214"/>
                <a:gd name="connsiteX27" fmla="*/ 570962 w 3569826"/>
                <a:gd name="connsiteY27" fmla="*/ 3073162 h 3375214"/>
                <a:gd name="connsiteX28" fmla="*/ 403322 w 3569826"/>
                <a:gd name="connsiteY28" fmla="*/ 2676922 h 3375214"/>
                <a:gd name="connsiteX29" fmla="*/ 395702 w 3569826"/>
                <a:gd name="connsiteY29" fmla="*/ 2212102 h 3375214"/>
                <a:gd name="connsiteX30" fmla="*/ 151862 w 3569826"/>
                <a:gd name="connsiteY30" fmla="*/ 1724422 h 3375214"/>
                <a:gd name="connsiteX31" fmla="*/ 250922 w 3569826"/>
                <a:gd name="connsiteY31" fmla="*/ 1358662 h 3375214"/>
                <a:gd name="connsiteX32" fmla="*/ 103284 w 3569826"/>
                <a:gd name="connsiteY32" fmla="*/ 1176734 h 3375214"/>
                <a:gd name="connsiteX33" fmla="*/ 0 w 3569826"/>
                <a:gd name="connsiteY33" fmla="*/ 1096270 h 3375214"/>
                <a:gd name="connsiteX34" fmla="*/ 29644 w 3569826"/>
                <a:gd name="connsiteY34" fmla="*/ 1041182 h 3375214"/>
                <a:gd name="connsiteX35" fmla="*/ 113762 w 3569826"/>
                <a:gd name="connsiteY35" fmla="*/ 931942 h 3375214"/>
                <a:gd name="connsiteX36" fmla="*/ 426182 w 3569826"/>
                <a:gd name="connsiteY36" fmla="*/ 886222 h 3375214"/>
                <a:gd name="connsiteX37" fmla="*/ 418562 w 3569826"/>
                <a:gd name="connsiteY37" fmla="*/ 688102 h 3375214"/>
                <a:gd name="connsiteX38" fmla="*/ 647162 w 3569826"/>
                <a:gd name="connsiteY38" fmla="*/ 665242 h 3375214"/>
                <a:gd name="connsiteX39" fmla="*/ 791942 w 3569826"/>
                <a:gd name="connsiteY39" fmla="*/ 436642 h 3375214"/>
                <a:gd name="connsiteX40" fmla="*/ 959582 w 3569826"/>
                <a:gd name="connsiteY40" fmla="*/ 177562 h 3375214"/>
                <a:gd name="connsiteX41" fmla="*/ 1386302 w 3569826"/>
                <a:gd name="connsiteY41" fmla="*/ 78502 h 3375214"/>
                <a:gd name="connsiteX42" fmla="*/ 1752062 w 3569826"/>
                <a:gd name="connsiteY42" fmla="*/ 329962 h 3375214"/>
                <a:gd name="connsiteX43" fmla="*/ 2232122 w 3569826"/>
                <a:gd name="connsiteY43" fmla="*/ 2302 h 3375214"/>
                <a:gd name="connsiteX44" fmla="*/ 2257506 w 3569826"/>
                <a:gd name="connsiteY44" fmla="*/ 1826 h 3375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569826" h="3375214">
                  <a:moveTo>
                    <a:pt x="2257506" y="1826"/>
                  </a:moveTo>
                  <a:cubicBezTo>
                    <a:pt x="2298778" y="19190"/>
                    <a:pt x="2226406" y="155178"/>
                    <a:pt x="2293082" y="185182"/>
                  </a:cubicBezTo>
                  <a:cubicBezTo>
                    <a:pt x="2369282" y="219472"/>
                    <a:pt x="2600422" y="135652"/>
                    <a:pt x="2689322" y="208042"/>
                  </a:cubicBezTo>
                  <a:cubicBezTo>
                    <a:pt x="2778222" y="280432"/>
                    <a:pt x="2710912" y="591582"/>
                    <a:pt x="2826482" y="619522"/>
                  </a:cubicBezTo>
                  <a:cubicBezTo>
                    <a:pt x="2942052" y="647462"/>
                    <a:pt x="3150332" y="445532"/>
                    <a:pt x="3382742" y="375682"/>
                  </a:cubicBezTo>
                  <a:cubicBezTo>
                    <a:pt x="3411794" y="366950"/>
                    <a:pt x="3445746" y="362546"/>
                    <a:pt x="3483038" y="360910"/>
                  </a:cubicBezTo>
                  <a:lnTo>
                    <a:pt x="3569826" y="362248"/>
                  </a:lnTo>
                  <a:lnTo>
                    <a:pt x="3537762" y="384730"/>
                  </a:lnTo>
                  <a:cubicBezTo>
                    <a:pt x="3503630" y="409972"/>
                    <a:pt x="3475134" y="434738"/>
                    <a:pt x="3458942" y="459502"/>
                  </a:cubicBezTo>
                  <a:cubicBezTo>
                    <a:pt x="3394172" y="558562"/>
                    <a:pt x="3491962" y="587772"/>
                    <a:pt x="3428462" y="726202"/>
                  </a:cubicBezTo>
                  <a:cubicBezTo>
                    <a:pt x="3364962" y="864632"/>
                    <a:pt x="3124932" y="1133872"/>
                    <a:pt x="3077942" y="1290082"/>
                  </a:cubicBezTo>
                  <a:cubicBezTo>
                    <a:pt x="3030952" y="1446292"/>
                    <a:pt x="3147792" y="1565672"/>
                    <a:pt x="3146522" y="1663462"/>
                  </a:cubicBezTo>
                  <a:cubicBezTo>
                    <a:pt x="3145252" y="1761252"/>
                    <a:pt x="3055082" y="1790462"/>
                    <a:pt x="3070322" y="1876822"/>
                  </a:cubicBezTo>
                  <a:cubicBezTo>
                    <a:pt x="3085562" y="1963182"/>
                    <a:pt x="3229072" y="1992392"/>
                    <a:pt x="3237962" y="2181622"/>
                  </a:cubicBezTo>
                  <a:cubicBezTo>
                    <a:pt x="3239074" y="2205276"/>
                    <a:pt x="3242804" y="2231688"/>
                    <a:pt x="3247896" y="2260338"/>
                  </a:cubicBezTo>
                  <a:lnTo>
                    <a:pt x="3257854" y="2311018"/>
                  </a:lnTo>
                  <a:lnTo>
                    <a:pt x="3161166" y="2341762"/>
                  </a:lnTo>
                  <a:cubicBezTo>
                    <a:pt x="3071274" y="2372916"/>
                    <a:pt x="2989518" y="2407842"/>
                    <a:pt x="2933162" y="2448322"/>
                  </a:cubicBezTo>
                  <a:cubicBezTo>
                    <a:pt x="2820450" y="2529284"/>
                    <a:pt x="2852198" y="2678510"/>
                    <a:pt x="2761714" y="2743598"/>
                  </a:cubicBezTo>
                  <a:cubicBezTo>
                    <a:pt x="2671226" y="2808684"/>
                    <a:pt x="2488662" y="2749946"/>
                    <a:pt x="2390238" y="2838846"/>
                  </a:cubicBezTo>
                  <a:cubicBezTo>
                    <a:pt x="2291814" y="2927746"/>
                    <a:pt x="2261650" y="3205560"/>
                    <a:pt x="2171162" y="3276998"/>
                  </a:cubicBezTo>
                  <a:cubicBezTo>
                    <a:pt x="2080674" y="3348434"/>
                    <a:pt x="1936214" y="3254772"/>
                    <a:pt x="1847314" y="3267472"/>
                  </a:cubicBezTo>
                  <a:cubicBezTo>
                    <a:pt x="1758414" y="3280172"/>
                    <a:pt x="1723486" y="3377010"/>
                    <a:pt x="1637762" y="3353198"/>
                  </a:cubicBezTo>
                  <a:cubicBezTo>
                    <a:pt x="1552038" y="3329386"/>
                    <a:pt x="1480598" y="3121422"/>
                    <a:pt x="1332962" y="3124598"/>
                  </a:cubicBezTo>
                  <a:cubicBezTo>
                    <a:pt x="1185326" y="3127772"/>
                    <a:pt x="883698" y="3340498"/>
                    <a:pt x="751938" y="3372246"/>
                  </a:cubicBezTo>
                  <a:lnTo>
                    <a:pt x="725162" y="3375214"/>
                  </a:lnTo>
                  <a:lnTo>
                    <a:pt x="714790" y="3337004"/>
                  </a:lnTo>
                  <a:cubicBezTo>
                    <a:pt x="673514" y="3240484"/>
                    <a:pt x="585566" y="3156346"/>
                    <a:pt x="570962" y="3073162"/>
                  </a:cubicBezTo>
                  <a:cubicBezTo>
                    <a:pt x="541754" y="2906792"/>
                    <a:pt x="432534" y="2820432"/>
                    <a:pt x="403322" y="2676922"/>
                  </a:cubicBezTo>
                  <a:cubicBezTo>
                    <a:pt x="374114" y="2533412"/>
                    <a:pt x="437614" y="2370852"/>
                    <a:pt x="395702" y="2212102"/>
                  </a:cubicBezTo>
                  <a:cubicBezTo>
                    <a:pt x="353794" y="2053352"/>
                    <a:pt x="175994" y="1866662"/>
                    <a:pt x="151862" y="1724422"/>
                  </a:cubicBezTo>
                  <a:cubicBezTo>
                    <a:pt x="127734" y="1582182"/>
                    <a:pt x="291562" y="1472962"/>
                    <a:pt x="250922" y="1358662"/>
                  </a:cubicBezTo>
                  <a:cubicBezTo>
                    <a:pt x="230602" y="1301512"/>
                    <a:pt x="170912" y="1235472"/>
                    <a:pt x="103284" y="1176734"/>
                  </a:cubicBezTo>
                  <a:lnTo>
                    <a:pt x="0" y="1096270"/>
                  </a:lnTo>
                  <a:lnTo>
                    <a:pt x="29644" y="1041182"/>
                  </a:lnTo>
                  <a:cubicBezTo>
                    <a:pt x="57168" y="992664"/>
                    <a:pt x="84552" y="952262"/>
                    <a:pt x="113762" y="931942"/>
                  </a:cubicBezTo>
                  <a:cubicBezTo>
                    <a:pt x="230602" y="850662"/>
                    <a:pt x="375382" y="926862"/>
                    <a:pt x="426182" y="886222"/>
                  </a:cubicBezTo>
                  <a:cubicBezTo>
                    <a:pt x="476982" y="845582"/>
                    <a:pt x="381732" y="724932"/>
                    <a:pt x="418562" y="688102"/>
                  </a:cubicBezTo>
                  <a:cubicBezTo>
                    <a:pt x="455392" y="651272"/>
                    <a:pt x="584932" y="707152"/>
                    <a:pt x="647162" y="665242"/>
                  </a:cubicBezTo>
                  <a:cubicBezTo>
                    <a:pt x="709392" y="623332"/>
                    <a:pt x="739872" y="517922"/>
                    <a:pt x="791942" y="436642"/>
                  </a:cubicBezTo>
                  <a:cubicBezTo>
                    <a:pt x="844012" y="355362"/>
                    <a:pt x="860522" y="237252"/>
                    <a:pt x="959582" y="177562"/>
                  </a:cubicBezTo>
                  <a:cubicBezTo>
                    <a:pt x="1058642" y="117872"/>
                    <a:pt x="1254222" y="53102"/>
                    <a:pt x="1386302" y="78502"/>
                  </a:cubicBezTo>
                  <a:cubicBezTo>
                    <a:pt x="1518382" y="103902"/>
                    <a:pt x="1611092" y="342662"/>
                    <a:pt x="1752062" y="329962"/>
                  </a:cubicBezTo>
                  <a:cubicBezTo>
                    <a:pt x="1893032" y="317262"/>
                    <a:pt x="2141952" y="26432"/>
                    <a:pt x="2232122" y="2302"/>
                  </a:cubicBezTo>
                  <a:cubicBezTo>
                    <a:pt x="2243394" y="-714"/>
                    <a:pt x="2251608" y="-654"/>
                    <a:pt x="2257506" y="1826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55D9EF5A-1474-F167-358D-C3C63F77A7A3}"/>
                </a:ext>
              </a:extLst>
            </p:cNvPr>
            <p:cNvCxnSpPr>
              <a:cxnSpLocks/>
              <a:endCxn id="27" idx="38"/>
            </p:cNvCxnSpPr>
            <p:nvPr/>
          </p:nvCxnSpPr>
          <p:spPr>
            <a:xfrm>
              <a:off x="4257675" y="1485900"/>
              <a:ext cx="925580" cy="1284190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17" name="グループ化 2016">
            <a:extLst>
              <a:ext uri="{FF2B5EF4-FFF2-40B4-BE49-F238E27FC236}">
                <a16:creationId xmlns:a16="http://schemas.microsoft.com/office/drawing/2014/main" id="{AE85ED4C-7B90-8178-4CD3-31AC9063E20F}"/>
              </a:ext>
            </a:extLst>
          </p:cNvPr>
          <p:cNvGrpSpPr/>
          <p:nvPr/>
        </p:nvGrpSpPr>
        <p:grpSpPr>
          <a:xfrm>
            <a:off x="3667765" y="3843436"/>
            <a:ext cx="2584444" cy="2557364"/>
            <a:chOff x="3667765" y="3843436"/>
            <a:chExt cx="2584444" cy="2557364"/>
          </a:xfrm>
        </p:grpSpPr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84CC7C0A-42CC-1D1A-CE43-22F8ED54BB84}"/>
                </a:ext>
              </a:extLst>
            </p:cNvPr>
            <p:cNvSpPr txBox="1"/>
            <p:nvPr/>
          </p:nvSpPr>
          <p:spPr>
            <a:xfrm>
              <a:off x="5153465" y="4237374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岡山県です</a:t>
              </a:r>
            </a:p>
          </p:txBody>
        </p: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860A9CE6-72AD-A4B3-BBB2-9C37B7CF9CE8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9D4DBEDC-D562-2469-A7B8-F3B1654D443C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AEF4E6BE-31EA-4E89-9844-6605D224904D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7337D190-ADB8-F78F-0605-ACB35DFCF91B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3C33879A-7C68-7517-A6CB-9A7324FA2579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ADFECEC5-49CF-59E1-37D7-1B603E7F0121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6CA9FFE0-09D4-399D-55FF-FC04EBCB7325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764597D8-B7A4-E644-9230-40D26A212EAA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C4EE587C-D359-CC98-5D35-78909CB02FE9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2A829170-F92E-0F6B-7B31-FE4439F07B5D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A1AE8BF9-9E6F-1A61-187C-D185217A0F46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10744D99-8F1D-ED14-1C12-AF0CEE9E881F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30A45A22-A0BB-1A2E-270F-7884CFA2D714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82883248-6453-37D2-7D28-C8959BA5E8B3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5124126E-623F-8ECE-60CA-CA1145F50A25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8CF6A7D1-2251-7284-DF1A-A53CC84868E0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F44AED9E-EA80-0874-97AF-8A8C2D11387E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7787448B-0DB8-E11D-5853-92997BBBCAC8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DE3BE105-9B2D-B061-F643-B2B72EF4EEFB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3FDA4EFB-8B1B-FAAE-AE61-806347544319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E1B8EF60-53DC-018E-6C76-BBBE52754D7D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93D6CCD6-09E2-28C2-C103-23DA3634D77C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A724AC5F-CC0C-4B9B-F6E8-9B95EE49454A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99013328-A53D-C90F-317B-2D5AC156148B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900496F5-139A-A727-BE2E-FA7711011491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F59D806A-4B09-9E20-491C-950E24505F80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7CF92396-0FAD-C0BF-D9EF-9E4D40464A37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6C36D3D8-B02F-9782-004F-CC63E18B8DC5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777D179C-E51B-CD03-36F3-DEEF57CFBDB5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17ABEF1E-9045-F337-1732-8298BC262912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3201652B-49D7-9710-1FAA-F0E345B67339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3AE51B53-AC8D-AD87-649D-C643AFEC7176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86626F61-BE18-34D1-01FC-A1BC8E336201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26A6837C-B25B-1811-E73C-EC94230B8880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6C1EF206-C630-B182-ABC6-B0CDE5FB7C78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37FE3959-1206-0191-DF40-B4A8D76A0EA7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A1028E4F-115B-EE23-C890-3A91B16756E3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C49CCFE1-DAD8-67AE-1A07-4CDEC388511F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841C9EBD-B64D-993E-710F-F9F9D5BD719D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B3C4C213-7F59-88C8-1DEF-CEF389BD5CE8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9F817E6F-1A08-C855-C6CE-D0A5C3736731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070F924D-8E22-2FB3-EDEA-7A5A76F1F07F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9BA690F7-BD36-B90E-3ADC-F0559BED2F63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D733F00A-A5FE-2136-E10C-6DA16B67ED57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8E9A2D9C-1332-E48C-C437-448AC5C78CD5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2F91CD7A-1E36-675B-52C6-BD0D57C86868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831011F3-7D14-7C50-CCE4-4989D7EE6133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53126EAE-C563-D81D-A9CA-DDF7BC9F35D9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0B4BD217-7DB2-D6EE-7AB8-6B6B8546D1AF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396F114E-F227-81CE-FA6A-B8A6E30DE391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744D20CD-98D0-C1B1-EA00-AEA8C1B06898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A3A2D53-BB3F-30C2-1066-701494DA198F}"/>
                </a:ext>
              </a:extLst>
            </p:cNvPr>
            <p:cNvSpPr/>
            <p:nvPr/>
          </p:nvSpPr>
          <p:spPr>
            <a:xfrm>
              <a:off x="3667765" y="3843436"/>
              <a:ext cx="1518686" cy="1135123"/>
            </a:xfrm>
            <a:custGeom>
              <a:avLst/>
              <a:gdLst>
                <a:gd name="connsiteX0" fmla="*/ 2257506 w 3569826"/>
                <a:gd name="connsiteY0" fmla="*/ 1826 h 3375214"/>
                <a:gd name="connsiteX1" fmla="*/ 2293082 w 3569826"/>
                <a:gd name="connsiteY1" fmla="*/ 185182 h 3375214"/>
                <a:gd name="connsiteX2" fmla="*/ 2689322 w 3569826"/>
                <a:gd name="connsiteY2" fmla="*/ 208042 h 3375214"/>
                <a:gd name="connsiteX3" fmla="*/ 2826482 w 3569826"/>
                <a:gd name="connsiteY3" fmla="*/ 619522 h 3375214"/>
                <a:gd name="connsiteX4" fmla="*/ 3382742 w 3569826"/>
                <a:gd name="connsiteY4" fmla="*/ 375682 h 3375214"/>
                <a:gd name="connsiteX5" fmla="*/ 3483038 w 3569826"/>
                <a:gd name="connsiteY5" fmla="*/ 360910 h 3375214"/>
                <a:gd name="connsiteX6" fmla="*/ 3569826 w 3569826"/>
                <a:gd name="connsiteY6" fmla="*/ 362248 h 3375214"/>
                <a:gd name="connsiteX7" fmla="*/ 3537762 w 3569826"/>
                <a:gd name="connsiteY7" fmla="*/ 384730 h 3375214"/>
                <a:gd name="connsiteX8" fmla="*/ 3458942 w 3569826"/>
                <a:gd name="connsiteY8" fmla="*/ 459502 h 3375214"/>
                <a:gd name="connsiteX9" fmla="*/ 3428462 w 3569826"/>
                <a:gd name="connsiteY9" fmla="*/ 726202 h 3375214"/>
                <a:gd name="connsiteX10" fmla="*/ 3077942 w 3569826"/>
                <a:gd name="connsiteY10" fmla="*/ 1290082 h 3375214"/>
                <a:gd name="connsiteX11" fmla="*/ 3146522 w 3569826"/>
                <a:gd name="connsiteY11" fmla="*/ 1663462 h 3375214"/>
                <a:gd name="connsiteX12" fmla="*/ 3070322 w 3569826"/>
                <a:gd name="connsiteY12" fmla="*/ 1876822 h 3375214"/>
                <a:gd name="connsiteX13" fmla="*/ 3237962 w 3569826"/>
                <a:gd name="connsiteY13" fmla="*/ 2181622 h 3375214"/>
                <a:gd name="connsiteX14" fmla="*/ 3247896 w 3569826"/>
                <a:gd name="connsiteY14" fmla="*/ 2260338 h 3375214"/>
                <a:gd name="connsiteX15" fmla="*/ 3257854 w 3569826"/>
                <a:gd name="connsiteY15" fmla="*/ 2311018 h 3375214"/>
                <a:gd name="connsiteX16" fmla="*/ 3161166 w 3569826"/>
                <a:gd name="connsiteY16" fmla="*/ 2341762 h 3375214"/>
                <a:gd name="connsiteX17" fmla="*/ 2933162 w 3569826"/>
                <a:gd name="connsiteY17" fmla="*/ 2448322 h 3375214"/>
                <a:gd name="connsiteX18" fmla="*/ 2761714 w 3569826"/>
                <a:gd name="connsiteY18" fmla="*/ 2743598 h 3375214"/>
                <a:gd name="connsiteX19" fmla="*/ 2390238 w 3569826"/>
                <a:gd name="connsiteY19" fmla="*/ 2838846 h 3375214"/>
                <a:gd name="connsiteX20" fmla="*/ 2171162 w 3569826"/>
                <a:gd name="connsiteY20" fmla="*/ 3276998 h 3375214"/>
                <a:gd name="connsiteX21" fmla="*/ 1847314 w 3569826"/>
                <a:gd name="connsiteY21" fmla="*/ 3267472 h 3375214"/>
                <a:gd name="connsiteX22" fmla="*/ 1637762 w 3569826"/>
                <a:gd name="connsiteY22" fmla="*/ 3353198 h 3375214"/>
                <a:gd name="connsiteX23" fmla="*/ 1332962 w 3569826"/>
                <a:gd name="connsiteY23" fmla="*/ 3124598 h 3375214"/>
                <a:gd name="connsiteX24" fmla="*/ 751938 w 3569826"/>
                <a:gd name="connsiteY24" fmla="*/ 3372246 h 3375214"/>
                <a:gd name="connsiteX25" fmla="*/ 725162 w 3569826"/>
                <a:gd name="connsiteY25" fmla="*/ 3375214 h 3375214"/>
                <a:gd name="connsiteX26" fmla="*/ 714790 w 3569826"/>
                <a:gd name="connsiteY26" fmla="*/ 3337004 h 3375214"/>
                <a:gd name="connsiteX27" fmla="*/ 570962 w 3569826"/>
                <a:gd name="connsiteY27" fmla="*/ 3073162 h 3375214"/>
                <a:gd name="connsiteX28" fmla="*/ 403322 w 3569826"/>
                <a:gd name="connsiteY28" fmla="*/ 2676922 h 3375214"/>
                <a:gd name="connsiteX29" fmla="*/ 395702 w 3569826"/>
                <a:gd name="connsiteY29" fmla="*/ 2212102 h 3375214"/>
                <a:gd name="connsiteX30" fmla="*/ 151862 w 3569826"/>
                <a:gd name="connsiteY30" fmla="*/ 1724422 h 3375214"/>
                <a:gd name="connsiteX31" fmla="*/ 250922 w 3569826"/>
                <a:gd name="connsiteY31" fmla="*/ 1358662 h 3375214"/>
                <a:gd name="connsiteX32" fmla="*/ 103284 w 3569826"/>
                <a:gd name="connsiteY32" fmla="*/ 1176734 h 3375214"/>
                <a:gd name="connsiteX33" fmla="*/ 0 w 3569826"/>
                <a:gd name="connsiteY33" fmla="*/ 1096270 h 3375214"/>
                <a:gd name="connsiteX34" fmla="*/ 29644 w 3569826"/>
                <a:gd name="connsiteY34" fmla="*/ 1041182 h 3375214"/>
                <a:gd name="connsiteX35" fmla="*/ 113762 w 3569826"/>
                <a:gd name="connsiteY35" fmla="*/ 931942 h 3375214"/>
                <a:gd name="connsiteX36" fmla="*/ 426182 w 3569826"/>
                <a:gd name="connsiteY36" fmla="*/ 886222 h 3375214"/>
                <a:gd name="connsiteX37" fmla="*/ 418562 w 3569826"/>
                <a:gd name="connsiteY37" fmla="*/ 688102 h 3375214"/>
                <a:gd name="connsiteX38" fmla="*/ 647162 w 3569826"/>
                <a:gd name="connsiteY38" fmla="*/ 665242 h 3375214"/>
                <a:gd name="connsiteX39" fmla="*/ 791942 w 3569826"/>
                <a:gd name="connsiteY39" fmla="*/ 436642 h 3375214"/>
                <a:gd name="connsiteX40" fmla="*/ 959582 w 3569826"/>
                <a:gd name="connsiteY40" fmla="*/ 177562 h 3375214"/>
                <a:gd name="connsiteX41" fmla="*/ 1386302 w 3569826"/>
                <a:gd name="connsiteY41" fmla="*/ 78502 h 3375214"/>
                <a:gd name="connsiteX42" fmla="*/ 1752062 w 3569826"/>
                <a:gd name="connsiteY42" fmla="*/ 329962 h 3375214"/>
                <a:gd name="connsiteX43" fmla="*/ 2232122 w 3569826"/>
                <a:gd name="connsiteY43" fmla="*/ 2302 h 3375214"/>
                <a:gd name="connsiteX44" fmla="*/ 2257506 w 3569826"/>
                <a:gd name="connsiteY44" fmla="*/ 1826 h 3375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569826" h="3375214">
                  <a:moveTo>
                    <a:pt x="2257506" y="1826"/>
                  </a:moveTo>
                  <a:cubicBezTo>
                    <a:pt x="2298778" y="19190"/>
                    <a:pt x="2226406" y="155178"/>
                    <a:pt x="2293082" y="185182"/>
                  </a:cubicBezTo>
                  <a:cubicBezTo>
                    <a:pt x="2369282" y="219472"/>
                    <a:pt x="2600422" y="135652"/>
                    <a:pt x="2689322" y="208042"/>
                  </a:cubicBezTo>
                  <a:cubicBezTo>
                    <a:pt x="2778222" y="280432"/>
                    <a:pt x="2710912" y="591582"/>
                    <a:pt x="2826482" y="619522"/>
                  </a:cubicBezTo>
                  <a:cubicBezTo>
                    <a:pt x="2942052" y="647462"/>
                    <a:pt x="3150332" y="445532"/>
                    <a:pt x="3382742" y="375682"/>
                  </a:cubicBezTo>
                  <a:cubicBezTo>
                    <a:pt x="3411794" y="366950"/>
                    <a:pt x="3445746" y="362546"/>
                    <a:pt x="3483038" y="360910"/>
                  </a:cubicBezTo>
                  <a:lnTo>
                    <a:pt x="3569826" y="362248"/>
                  </a:lnTo>
                  <a:lnTo>
                    <a:pt x="3537762" y="384730"/>
                  </a:lnTo>
                  <a:cubicBezTo>
                    <a:pt x="3503630" y="409972"/>
                    <a:pt x="3475134" y="434738"/>
                    <a:pt x="3458942" y="459502"/>
                  </a:cubicBezTo>
                  <a:cubicBezTo>
                    <a:pt x="3394172" y="558562"/>
                    <a:pt x="3491962" y="587772"/>
                    <a:pt x="3428462" y="726202"/>
                  </a:cubicBezTo>
                  <a:cubicBezTo>
                    <a:pt x="3364962" y="864632"/>
                    <a:pt x="3124932" y="1133872"/>
                    <a:pt x="3077942" y="1290082"/>
                  </a:cubicBezTo>
                  <a:cubicBezTo>
                    <a:pt x="3030952" y="1446292"/>
                    <a:pt x="3147792" y="1565672"/>
                    <a:pt x="3146522" y="1663462"/>
                  </a:cubicBezTo>
                  <a:cubicBezTo>
                    <a:pt x="3145252" y="1761252"/>
                    <a:pt x="3055082" y="1790462"/>
                    <a:pt x="3070322" y="1876822"/>
                  </a:cubicBezTo>
                  <a:cubicBezTo>
                    <a:pt x="3085562" y="1963182"/>
                    <a:pt x="3229072" y="1992392"/>
                    <a:pt x="3237962" y="2181622"/>
                  </a:cubicBezTo>
                  <a:cubicBezTo>
                    <a:pt x="3239074" y="2205276"/>
                    <a:pt x="3242804" y="2231688"/>
                    <a:pt x="3247896" y="2260338"/>
                  </a:cubicBezTo>
                  <a:lnTo>
                    <a:pt x="3257854" y="2311018"/>
                  </a:lnTo>
                  <a:lnTo>
                    <a:pt x="3161166" y="2341762"/>
                  </a:lnTo>
                  <a:cubicBezTo>
                    <a:pt x="3071274" y="2372916"/>
                    <a:pt x="2989518" y="2407842"/>
                    <a:pt x="2933162" y="2448322"/>
                  </a:cubicBezTo>
                  <a:cubicBezTo>
                    <a:pt x="2820450" y="2529284"/>
                    <a:pt x="2852198" y="2678510"/>
                    <a:pt x="2761714" y="2743598"/>
                  </a:cubicBezTo>
                  <a:cubicBezTo>
                    <a:pt x="2671226" y="2808684"/>
                    <a:pt x="2488662" y="2749946"/>
                    <a:pt x="2390238" y="2838846"/>
                  </a:cubicBezTo>
                  <a:cubicBezTo>
                    <a:pt x="2291814" y="2927746"/>
                    <a:pt x="2261650" y="3205560"/>
                    <a:pt x="2171162" y="3276998"/>
                  </a:cubicBezTo>
                  <a:cubicBezTo>
                    <a:pt x="2080674" y="3348434"/>
                    <a:pt x="1936214" y="3254772"/>
                    <a:pt x="1847314" y="3267472"/>
                  </a:cubicBezTo>
                  <a:cubicBezTo>
                    <a:pt x="1758414" y="3280172"/>
                    <a:pt x="1723486" y="3377010"/>
                    <a:pt x="1637762" y="3353198"/>
                  </a:cubicBezTo>
                  <a:cubicBezTo>
                    <a:pt x="1552038" y="3329386"/>
                    <a:pt x="1480598" y="3121422"/>
                    <a:pt x="1332962" y="3124598"/>
                  </a:cubicBezTo>
                  <a:cubicBezTo>
                    <a:pt x="1185326" y="3127772"/>
                    <a:pt x="883698" y="3340498"/>
                    <a:pt x="751938" y="3372246"/>
                  </a:cubicBezTo>
                  <a:lnTo>
                    <a:pt x="725162" y="3375214"/>
                  </a:lnTo>
                  <a:lnTo>
                    <a:pt x="714790" y="3337004"/>
                  </a:lnTo>
                  <a:cubicBezTo>
                    <a:pt x="673514" y="3240484"/>
                    <a:pt x="585566" y="3156346"/>
                    <a:pt x="570962" y="3073162"/>
                  </a:cubicBezTo>
                  <a:cubicBezTo>
                    <a:pt x="541754" y="2906792"/>
                    <a:pt x="432534" y="2820432"/>
                    <a:pt x="403322" y="2676922"/>
                  </a:cubicBezTo>
                  <a:cubicBezTo>
                    <a:pt x="374114" y="2533412"/>
                    <a:pt x="437614" y="2370852"/>
                    <a:pt x="395702" y="2212102"/>
                  </a:cubicBezTo>
                  <a:cubicBezTo>
                    <a:pt x="353794" y="2053352"/>
                    <a:pt x="175994" y="1866662"/>
                    <a:pt x="151862" y="1724422"/>
                  </a:cubicBezTo>
                  <a:cubicBezTo>
                    <a:pt x="127734" y="1582182"/>
                    <a:pt x="291562" y="1472962"/>
                    <a:pt x="250922" y="1358662"/>
                  </a:cubicBezTo>
                  <a:cubicBezTo>
                    <a:pt x="230602" y="1301512"/>
                    <a:pt x="170912" y="1235472"/>
                    <a:pt x="103284" y="1176734"/>
                  </a:cubicBezTo>
                  <a:lnTo>
                    <a:pt x="0" y="1096270"/>
                  </a:lnTo>
                  <a:lnTo>
                    <a:pt x="29644" y="1041182"/>
                  </a:lnTo>
                  <a:cubicBezTo>
                    <a:pt x="57168" y="992664"/>
                    <a:pt x="84552" y="952262"/>
                    <a:pt x="113762" y="931942"/>
                  </a:cubicBezTo>
                  <a:cubicBezTo>
                    <a:pt x="230602" y="850662"/>
                    <a:pt x="375382" y="926862"/>
                    <a:pt x="426182" y="886222"/>
                  </a:cubicBezTo>
                  <a:cubicBezTo>
                    <a:pt x="476982" y="845582"/>
                    <a:pt x="381732" y="724932"/>
                    <a:pt x="418562" y="688102"/>
                  </a:cubicBezTo>
                  <a:cubicBezTo>
                    <a:pt x="455392" y="651272"/>
                    <a:pt x="584932" y="707152"/>
                    <a:pt x="647162" y="665242"/>
                  </a:cubicBezTo>
                  <a:cubicBezTo>
                    <a:pt x="709392" y="623332"/>
                    <a:pt x="739872" y="517922"/>
                    <a:pt x="791942" y="436642"/>
                  </a:cubicBezTo>
                  <a:cubicBezTo>
                    <a:pt x="844012" y="355362"/>
                    <a:pt x="860522" y="237252"/>
                    <a:pt x="959582" y="177562"/>
                  </a:cubicBezTo>
                  <a:cubicBezTo>
                    <a:pt x="1058642" y="117872"/>
                    <a:pt x="1254222" y="53102"/>
                    <a:pt x="1386302" y="78502"/>
                  </a:cubicBezTo>
                  <a:cubicBezTo>
                    <a:pt x="1518382" y="103902"/>
                    <a:pt x="1611092" y="342662"/>
                    <a:pt x="1752062" y="329962"/>
                  </a:cubicBezTo>
                  <a:cubicBezTo>
                    <a:pt x="1893032" y="317262"/>
                    <a:pt x="2141952" y="26432"/>
                    <a:pt x="2232122" y="2302"/>
                  </a:cubicBezTo>
                  <a:cubicBezTo>
                    <a:pt x="2243394" y="-714"/>
                    <a:pt x="2251608" y="-654"/>
                    <a:pt x="2257506" y="1826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886" name="直線矢印コネクタ 1885">
              <a:extLst>
                <a:ext uri="{FF2B5EF4-FFF2-40B4-BE49-F238E27FC236}">
                  <a16:creationId xmlns:a16="http://schemas.microsoft.com/office/drawing/2014/main" id="{3C4C4867-CC7D-148D-6136-751CF7B5B929}"/>
                </a:ext>
              </a:extLst>
            </p:cNvPr>
            <p:cNvCxnSpPr>
              <a:cxnSpLocks/>
              <a:endCxn id="1370" idx="37"/>
            </p:cNvCxnSpPr>
            <p:nvPr/>
          </p:nvCxnSpPr>
          <p:spPr>
            <a:xfrm>
              <a:off x="4257675" y="4427220"/>
              <a:ext cx="920410" cy="1284599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146466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91804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pptx343_日本地図から見た岡山県の場所イラスト</dc:title>
  <dc:subject>pptx343_日本地図から見た岡山県の場所イラスト</dc:subject>
  <dc:creator>でじけろお</dc:creator>
  <cp:revision>1</cp:revision>
  <dcterms:created xsi:type="dcterms:W3CDTF">2018-05-20T00:31:01Z</dcterms:created>
  <dcterms:modified xsi:type="dcterms:W3CDTF">2025-12-14T01:17:14Z</dcterms:modified>
  <cp:version>1</cp:version>
</cp:coreProperties>
</file>